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39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861CE-AFE3-4DF1-93AA-A84E088D4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79630-DD82-45CD-9E96-FDB893F74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F7B80-11D0-430E-9683-78BD35C5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57830-266C-4896-B22B-AE46F955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227B9-E0D2-4465-91F5-1CF3E987C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01318-A6A7-4D73-867A-7E083F6C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81917-1427-4B72-B966-3537D0393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30A97-95DD-41AF-8D81-D2D810DB9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A59E2-4963-4CAF-8352-57D407D99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38D22-DC2E-4A29-9353-FAB4AE1F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2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DDF8A1-2974-477E-9FF9-2DEBDBC9A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2043C-D59A-41BA-9AA6-336BA565D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401C6-5A32-4F6D-B366-0FEF998E6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B5352-0C20-4E05-911F-7596A5B02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65DAC-FB85-4270-8503-AB697C0FD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41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CB0F0-2F99-4487-BAE4-1686B340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98E95-9B75-4265-995D-113EA5496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73D1F-AF68-422C-850B-B51764347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2AC33-7B81-40CF-9BA0-2C020ED9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DA724-8E92-4F26-82DD-F8BA3B58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6B999-6C1D-422D-9BE7-D24C1B909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D469E-0B68-4B7E-A891-686BF8839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D4ACD-AD51-4F2E-806D-A171D5F29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72991-AF64-4CBC-9DD9-515FC56B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93C1B-C53D-4DBA-A1AD-28D3FE3DE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5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6DFFA-0164-49C5-B322-BC636BB7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AC091-9B8A-4E8C-98E8-7C9DB611C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5A55A-D567-428A-A1F6-7EA4196EB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8430D-A8FC-4E18-ACFD-AEA1313C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4E131-C798-4A29-A17B-06B5C65D7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31183-E079-48E3-A8EF-3D1D12ACE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9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509E-0F18-43C3-BE56-7DA0D7F4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D7C66-5D09-431E-B56C-7F9D8FA42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7E58C-8AEF-4D72-85CE-387DD37A1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31145-ED00-4CB0-BCE4-8205C4C77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BD3A5-0E37-472C-B08F-32B688EFC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36769-26CC-4151-9C11-E8004B6D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A63B9-CA08-44A5-AC90-EF648FF99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11D92A-8EC8-466C-8173-4504EF314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53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BB10-6F6F-40B9-80FF-72F8C5D1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56B2B7-7057-4EE8-A3A4-964D6EA1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34AD1-BB36-4E9E-9198-32CF3037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62FF9-1BDF-419F-98AE-284BD700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5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03326-A949-4DE1-B405-382E12FE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04F81-C487-479B-96E4-2C63307A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FE7DAB-7CC5-490A-B1F6-CA150AA52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5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EA202-A914-4EED-9866-3EEB54891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05D75-9673-47DF-8CA9-B23A3BDAC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B21CC-331C-4D83-8886-88EF4397E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BA593E-013F-49D7-AE19-16AA7B494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96599-761D-4CC7-A482-935E13A3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98CBB-9343-4450-9BC2-5AE45DBE4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88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D2C6-2236-4303-8AE0-B8C51C5C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409D4B-0134-45F1-94B9-8AF72D459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C0A12-D091-445D-8617-ACA84C859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E2F3B-CC2D-45A8-8EF5-A8592B2E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A8DBA-C385-4DFA-822C-05519E53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4725A-A089-42E9-B605-46E7334AA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70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F1128F-0A1B-4F77-B17D-E0B2DCF6F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B5C4F-1735-4D5B-8715-10CCF8166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8D5B1-DBEF-4785-A773-47DB0B830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AEA2-90E0-4F9D-A459-6FE46A140A82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AABCD-4900-46DC-B888-582B6E7FF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C8E26-4BED-4DFD-B433-631549BD8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67962-DED7-461A-8593-1031F159D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5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6B133F8-E6DC-4F1C-B73C-09F96B98F9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017668"/>
              </p:ext>
            </p:extLst>
          </p:nvPr>
        </p:nvGraphicFramePr>
        <p:xfrm>
          <a:off x="691356" y="315959"/>
          <a:ext cx="10809288" cy="6707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9796677" imgH="6083617" progId="Word.Document.8">
                  <p:embed/>
                </p:oleObj>
              </mc:Choice>
              <mc:Fallback>
                <p:oleObj name="Document" r:id="rId3" imgW="9796677" imgH="608361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1356" y="315959"/>
                        <a:ext cx="10809288" cy="67073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331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2B984DB-B97C-473F-8EFD-74C774568D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202401"/>
              </p:ext>
            </p:extLst>
          </p:nvPr>
        </p:nvGraphicFramePr>
        <p:xfrm>
          <a:off x="679450" y="117475"/>
          <a:ext cx="10750550" cy="656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r:id="rId3" imgW="9829031" imgH="6002804" progId="Word.Document.8">
                  <p:embed/>
                </p:oleObj>
              </mc:Choice>
              <mc:Fallback>
                <p:oleObj name="Document" r:id="rId3" imgW="9829031" imgH="600280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117475"/>
                        <a:ext cx="10750550" cy="6564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255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07F6E89-F2E9-4D98-B610-1222419722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983340"/>
              </p:ext>
            </p:extLst>
          </p:nvPr>
        </p:nvGraphicFramePr>
        <p:xfrm>
          <a:off x="1176338" y="195263"/>
          <a:ext cx="9839325" cy="644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Document" r:id="rId3" imgW="9829031" imgH="6439913" progId="Word.Document.8">
                  <p:embed/>
                </p:oleObj>
              </mc:Choice>
              <mc:Fallback>
                <p:oleObj name="Document" r:id="rId3" imgW="9829031" imgH="6439913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6338" y="195263"/>
                        <a:ext cx="9839325" cy="6445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021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841331E-0E27-4901-8599-C0DBAE9BC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797351"/>
              </p:ext>
            </p:extLst>
          </p:nvPr>
        </p:nvGraphicFramePr>
        <p:xfrm>
          <a:off x="679450" y="47625"/>
          <a:ext cx="1075055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Document" r:id="rId3" imgW="9829031" imgH="6134260" progId="Word.Document.8">
                  <p:embed/>
                </p:oleObj>
              </mc:Choice>
              <mc:Fallback>
                <p:oleObj name="Document" r:id="rId3" imgW="9829031" imgH="613426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47625"/>
                        <a:ext cx="10750550" cy="670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6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F00379D-449B-4BD8-958B-ACB99CBEB3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431827"/>
              </p:ext>
            </p:extLst>
          </p:nvPr>
        </p:nvGraphicFramePr>
        <p:xfrm>
          <a:off x="674688" y="119063"/>
          <a:ext cx="10679112" cy="651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Document" r:id="rId3" imgW="9829031" imgH="5988437" progId="Word.Document.8">
                  <p:embed/>
                </p:oleObj>
              </mc:Choice>
              <mc:Fallback>
                <p:oleObj name="Document" r:id="rId3" imgW="9829031" imgH="598843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4688" y="119063"/>
                        <a:ext cx="10679112" cy="6510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7190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F80A933-22A4-438B-884D-AA2C21606A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937302"/>
              </p:ext>
            </p:extLst>
          </p:nvPr>
        </p:nvGraphicFramePr>
        <p:xfrm>
          <a:off x="673894" y="-84455"/>
          <a:ext cx="10844213" cy="7026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Document" r:id="rId3" imgW="9858819" imgH="6387701" progId="Word.Document.8">
                  <p:embed/>
                </p:oleObj>
              </mc:Choice>
              <mc:Fallback>
                <p:oleObj name="Document" r:id="rId3" imgW="9858819" imgH="6387701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894" y="-84455"/>
                        <a:ext cx="10844213" cy="7026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665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4F87612-F3E1-4F67-8FB0-D985FA6963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245685"/>
              </p:ext>
            </p:extLst>
          </p:nvPr>
        </p:nvGraphicFramePr>
        <p:xfrm>
          <a:off x="679450" y="280988"/>
          <a:ext cx="1075055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3" imgW="9829031" imgH="5714390" progId="Word.Document.8">
                  <p:embed/>
                </p:oleObj>
              </mc:Choice>
              <mc:Fallback>
                <p:oleObj name="Document" r:id="rId3" imgW="9829031" imgH="571439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280988"/>
                        <a:ext cx="10750550" cy="624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0496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9A50F73-E6B3-463F-ACBB-824FB21C5A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101442"/>
              </p:ext>
            </p:extLst>
          </p:nvPr>
        </p:nvGraphicFramePr>
        <p:xfrm>
          <a:off x="679450" y="-23813"/>
          <a:ext cx="10750550" cy="684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cument" r:id="rId3" imgW="9829031" imgH="6257814" progId="Word.Document.8">
                  <p:embed/>
                </p:oleObj>
              </mc:Choice>
              <mc:Fallback>
                <p:oleObj name="Document" r:id="rId3" imgW="9829031" imgH="625781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-23813"/>
                        <a:ext cx="10750550" cy="684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834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BDB598D-4156-4AFE-B506-C19932801C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434213"/>
              </p:ext>
            </p:extLst>
          </p:nvPr>
        </p:nvGraphicFramePr>
        <p:xfrm>
          <a:off x="673894" y="43101"/>
          <a:ext cx="10844213" cy="6770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Document" r:id="rId3" imgW="9858819" imgH="6154916" progId="Word.Document.8">
                  <p:embed/>
                </p:oleObj>
              </mc:Choice>
              <mc:Fallback>
                <p:oleObj name="Document" r:id="rId3" imgW="9858819" imgH="615491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894" y="43101"/>
                        <a:ext cx="10844213" cy="6770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160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EA9F251-6775-4583-9C49-AAEC8E52F5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692048"/>
              </p:ext>
            </p:extLst>
          </p:nvPr>
        </p:nvGraphicFramePr>
        <p:xfrm>
          <a:off x="679450" y="-23813"/>
          <a:ext cx="10750550" cy="684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Document" r:id="rId3" imgW="9829031" imgH="6256018" progId="Word.Document.8">
                  <p:embed/>
                </p:oleObj>
              </mc:Choice>
              <mc:Fallback>
                <p:oleObj name="Document" r:id="rId3" imgW="9829031" imgH="6256018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-23813"/>
                        <a:ext cx="10750550" cy="684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646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E14FE18-5C69-4798-BC1B-205E55FA3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111611"/>
              </p:ext>
            </p:extLst>
          </p:nvPr>
        </p:nvGraphicFramePr>
        <p:xfrm>
          <a:off x="1171575" y="222250"/>
          <a:ext cx="9836150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Document" r:id="rId3" imgW="9829031" imgH="6408306" progId="Word.Document.8">
                  <p:embed/>
                </p:oleObj>
              </mc:Choice>
              <mc:Fallback>
                <p:oleObj name="Document" r:id="rId3" imgW="9829031" imgH="640830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1575" y="222250"/>
                        <a:ext cx="9836150" cy="641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8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D31D6EC-7784-459D-9C0A-ACED495A2F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589362"/>
              </p:ext>
            </p:extLst>
          </p:nvPr>
        </p:nvGraphicFramePr>
        <p:xfrm>
          <a:off x="673893" y="102393"/>
          <a:ext cx="10844213" cy="665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3" imgW="9858819" imgH="6048448" progId="Word.Document.8">
                  <p:embed/>
                </p:oleObj>
              </mc:Choice>
              <mc:Fallback>
                <p:oleObj name="Document" r:id="rId3" imgW="9858819" imgH="6048448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893" y="102393"/>
                        <a:ext cx="10844213" cy="6653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5816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758348A-9B9D-42F7-B3C4-7DFBDB0186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53042"/>
              </p:ext>
            </p:extLst>
          </p:nvPr>
        </p:nvGraphicFramePr>
        <p:xfrm>
          <a:off x="679450" y="-69850"/>
          <a:ext cx="10750550" cy="693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Document" r:id="rId3" imgW="9829031" imgH="6340064" progId="Word.Document.8">
                  <p:embed/>
                </p:oleObj>
              </mc:Choice>
              <mc:Fallback>
                <p:oleObj name="Document" r:id="rId3" imgW="9829031" imgH="634006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-69850"/>
                        <a:ext cx="10750550" cy="693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542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2F315B4-3E06-421B-B6CB-86171ABE3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1046"/>
              </p:ext>
            </p:extLst>
          </p:nvPr>
        </p:nvGraphicFramePr>
        <p:xfrm>
          <a:off x="679450" y="34925"/>
          <a:ext cx="10750550" cy="674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Document" r:id="rId3" imgW="9829031" imgH="6164430" progId="Word.Document.8">
                  <p:embed/>
                </p:oleObj>
              </mc:Choice>
              <mc:Fallback>
                <p:oleObj name="Document" r:id="rId3" imgW="9829031" imgH="616443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34925"/>
                        <a:ext cx="10750550" cy="674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21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29738EE-5F27-4D24-AF91-5AE48B3D57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507354"/>
              </p:ext>
            </p:extLst>
          </p:nvPr>
        </p:nvGraphicFramePr>
        <p:xfrm>
          <a:off x="679450" y="-69850"/>
          <a:ext cx="10750550" cy="693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Document" r:id="rId3" imgW="9829031" imgH="6340064" progId="Word.Document.8">
                  <p:embed/>
                </p:oleObj>
              </mc:Choice>
              <mc:Fallback>
                <p:oleObj name="Document" r:id="rId3" imgW="9829031" imgH="634006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-69850"/>
                        <a:ext cx="10750550" cy="693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883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9ED3BB6-C827-4C80-BC40-CD55FFFBF1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182659"/>
              </p:ext>
            </p:extLst>
          </p:nvPr>
        </p:nvGraphicFramePr>
        <p:xfrm>
          <a:off x="679450" y="222250"/>
          <a:ext cx="10750550" cy="635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Document" r:id="rId3" imgW="9829031" imgH="5812803" progId="Word.Document.8">
                  <p:embed/>
                </p:oleObj>
              </mc:Choice>
              <mc:Fallback>
                <p:oleObj name="Document" r:id="rId3" imgW="9829031" imgH="5812803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222250"/>
                        <a:ext cx="10750550" cy="635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9676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165F319-2F25-41B3-BB85-EA5DA10A5D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40871"/>
              </p:ext>
            </p:extLst>
          </p:nvPr>
        </p:nvGraphicFramePr>
        <p:xfrm>
          <a:off x="674688" y="33338"/>
          <a:ext cx="10679112" cy="667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Document" r:id="rId3" imgW="9829031" imgH="6137492" progId="Word.Document.8">
                  <p:embed/>
                </p:oleObj>
              </mc:Choice>
              <mc:Fallback>
                <p:oleObj name="Document" r:id="rId3" imgW="9829031" imgH="613749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4688" y="33338"/>
                        <a:ext cx="10679112" cy="667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024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FD54A97-A818-4202-8735-5382561EF5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39765"/>
              </p:ext>
            </p:extLst>
          </p:nvPr>
        </p:nvGraphicFramePr>
        <p:xfrm>
          <a:off x="679450" y="141288"/>
          <a:ext cx="10750550" cy="652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3" imgW="9829031" imgH="5969401" progId="Word.Document.8">
                  <p:embed/>
                </p:oleObj>
              </mc:Choice>
              <mc:Fallback>
                <p:oleObj name="Document" r:id="rId3" imgW="9829031" imgH="5969401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141288"/>
                        <a:ext cx="10750550" cy="652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25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6342BA9-031A-4AE0-B36C-B8EA1CA6D8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594893"/>
              </p:ext>
            </p:extLst>
          </p:nvPr>
        </p:nvGraphicFramePr>
        <p:xfrm>
          <a:off x="679450" y="0"/>
          <a:ext cx="10750550" cy="681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3" imgW="9829031" imgH="6222975" progId="Word.Document.8">
                  <p:embed/>
                </p:oleObj>
              </mc:Choice>
              <mc:Fallback>
                <p:oleObj name="Document" r:id="rId3" imgW="9829031" imgH="622297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0"/>
                        <a:ext cx="10750550" cy="681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06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81FFB14-328B-4505-84AE-ACF72C1962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949367"/>
              </p:ext>
            </p:extLst>
          </p:nvPr>
        </p:nvGraphicFramePr>
        <p:xfrm>
          <a:off x="668338" y="269875"/>
          <a:ext cx="10750550" cy="625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cument" r:id="rId3" imgW="9829031" imgH="5725525" progId="Word.Document.8">
                  <p:embed/>
                </p:oleObj>
              </mc:Choice>
              <mc:Fallback>
                <p:oleObj name="Document" r:id="rId3" imgW="9829031" imgH="572552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8338" y="269875"/>
                        <a:ext cx="10750550" cy="6259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96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15205B1-7CE4-4466-A742-8706404CB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588676"/>
              </p:ext>
            </p:extLst>
          </p:nvPr>
        </p:nvGraphicFramePr>
        <p:xfrm>
          <a:off x="673894" y="-53022"/>
          <a:ext cx="10844213" cy="6964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Document" r:id="rId3" imgW="9858819" imgH="6331039" progId="Word.Document.8">
                  <p:embed/>
                </p:oleObj>
              </mc:Choice>
              <mc:Fallback>
                <p:oleObj name="Document" r:id="rId3" imgW="9858819" imgH="6331039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894" y="-53022"/>
                        <a:ext cx="10844213" cy="6964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41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7F08F08-522B-4D4A-8796-8ED020205D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679190"/>
              </p:ext>
            </p:extLst>
          </p:nvPr>
        </p:nvGraphicFramePr>
        <p:xfrm>
          <a:off x="673894" y="-23257"/>
          <a:ext cx="10844213" cy="6902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3" imgW="9858819" imgH="6276181" progId="Word.Document.8">
                  <p:embed/>
                </p:oleObj>
              </mc:Choice>
              <mc:Fallback>
                <p:oleObj name="Document" r:id="rId3" imgW="9858819" imgH="6276181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894" y="-23257"/>
                        <a:ext cx="10844213" cy="69029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515569A-A392-41CC-B203-9F658E4C83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505639"/>
              </p:ext>
            </p:extLst>
          </p:nvPr>
        </p:nvGraphicFramePr>
        <p:xfrm>
          <a:off x="679450" y="152400"/>
          <a:ext cx="10750550" cy="650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Document" r:id="rId3" imgW="9829031" imgH="5929892" progId="Word.Document.8">
                  <p:embed/>
                </p:oleObj>
              </mc:Choice>
              <mc:Fallback>
                <p:oleObj name="Document" r:id="rId3" imgW="9829031" imgH="592989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152400"/>
                        <a:ext cx="10750550" cy="650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546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5FB9AF6-D403-4CB4-8469-7312655E4B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866736"/>
              </p:ext>
            </p:extLst>
          </p:nvPr>
        </p:nvGraphicFramePr>
        <p:xfrm>
          <a:off x="673894" y="-70406"/>
          <a:ext cx="10844213" cy="6997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3" imgW="9858819" imgH="6361716" progId="Word.Document.8">
                  <p:embed/>
                </p:oleObj>
              </mc:Choice>
              <mc:Fallback>
                <p:oleObj name="Document" r:id="rId3" imgW="9858819" imgH="6361716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3894" y="-70406"/>
                        <a:ext cx="10844213" cy="6997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653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Office PowerPoint</Application>
  <PresentationFormat>Широкоэкранный</PresentationFormat>
  <Paragraphs>0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Document</vt:lpstr>
      <vt:lpstr>Документ Microsoft Word 97–2003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SKREMINSKY Stanislav</dc:creator>
  <cp:lastModifiedBy>Васильев Александр Анатольевич</cp:lastModifiedBy>
  <cp:revision>12</cp:revision>
  <dcterms:created xsi:type="dcterms:W3CDTF">2020-03-27T09:37:27Z</dcterms:created>
  <dcterms:modified xsi:type="dcterms:W3CDTF">2020-03-27T20:39:38Z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30fc12-c89a-4829-a476-5bf9e2086332_Enabled">
    <vt:lpwstr>true</vt:lpwstr>
  </property>
  <property fmtid="{D5CDD505-2E9C-101B-9397-08002B2CF9AE}" pid="3" name="MSIP_Label_7f30fc12-c89a-4829-a476-5bf9e2086332_SetDate">
    <vt:lpwstr>2020-03-27T10:24:45Z</vt:lpwstr>
  </property>
  <property fmtid="{D5CDD505-2E9C-101B-9397-08002B2CF9AE}" pid="4" name="MSIP_Label_7f30fc12-c89a-4829-a476-5bf9e2086332_Method">
    <vt:lpwstr>Privileged</vt:lpwstr>
  </property>
  <property fmtid="{D5CDD505-2E9C-101B-9397-08002B2CF9AE}" pid="5" name="MSIP_Label_7f30fc12-c89a-4829-a476-5bf9e2086332_Name">
    <vt:lpwstr>Not protected (Anyone)_0</vt:lpwstr>
  </property>
  <property fmtid="{D5CDD505-2E9C-101B-9397-08002B2CF9AE}" pid="6" name="MSIP_Label_7f30fc12-c89a-4829-a476-5bf9e2086332_SiteId">
    <vt:lpwstr>d6b0bbee-7cd9-4d60-bce6-4a67b543e2ae</vt:lpwstr>
  </property>
  <property fmtid="{D5CDD505-2E9C-101B-9397-08002B2CF9AE}" pid="7" name="MSIP_Label_7f30fc12-c89a-4829-a476-5bf9e2086332_ActionId">
    <vt:lpwstr>bb2ae4be-55e8-4fa1-937d-0000d534bbb7</vt:lpwstr>
  </property>
  <property fmtid="{D5CDD505-2E9C-101B-9397-08002B2CF9AE}" pid="8" name="MSIP_Label_7f30fc12-c89a-4829-a476-5bf9e2086332_ContentBits">
    <vt:lpwstr>0</vt:lpwstr>
  </property>
</Properties>
</file>