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9" r:id="rId5"/>
    <p:sldId id="270" r:id="rId6"/>
    <p:sldId id="271" r:id="rId7"/>
    <p:sldId id="272" r:id="rId8"/>
    <p:sldId id="273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2E73-2684-48AD-AFDF-34BD2B97298A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254-9285-4BB0-B5AA-ABB0EC0FF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2E73-2684-48AD-AFDF-34BD2B97298A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254-9285-4BB0-B5AA-ABB0EC0FF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2E73-2684-48AD-AFDF-34BD2B97298A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254-9285-4BB0-B5AA-ABB0EC0FF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2E73-2684-48AD-AFDF-34BD2B97298A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254-9285-4BB0-B5AA-ABB0EC0FF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2E73-2684-48AD-AFDF-34BD2B97298A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254-9285-4BB0-B5AA-ABB0EC0FF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2E73-2684-48AD-AFDF-34BD2B97298A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254-9285-4BB0-B5AA-ABB0EC0FF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2E73-2684-48AD-AFDF-34BD2B97298A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254-9285-4BB0-B5AA-ABB0EC0FF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2E73-2684-48AD-AFDF-34BD2B97298A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254-9285-4BB0-B5AA-ABB0EC0FF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2E73-2684-48AD-AFDF-34BD2B97298A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254-9285-4BB0-B5AA-ABB0EC0FF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2E73-2684-48AD-AFDF-34BD2B97298A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254-9285-4BB0-B5AA-ABB0EC0FF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2E73-2684-48AD-AFDF-34BD2B97298A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C254-9285-4BB0-B5AA-ABB0EC0FF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E2E73-2684-48AD-AFDF-34BD2B97298A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BC254-9285-4BB0-B5AA-ABB0EC0FF8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Users\Алёнка\Desktop\49e1e7ac2531de7503f6ce8254d90c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652" y="0"/>
            <a:ext cx="925165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задачи О РАВНЫХ ОТРЕЗКАХ </a:t>
            </a:r>
            <a:b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В ТРАПЕЦИИ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365104"/>
            <a:ext cx="6904856" cy="1464568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  МОУ СОШ № 25 </a:t>
            </a:r>
          </a:p>
          <a:p>
            <a:pPr algn="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Шаповалова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Алёна Анатольевна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707904" y="5949280"/>
            <a:ext cx="20083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Тверь, 2020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Алёнка\Desktop\49e1e7ac2531de7503f6ce8254d90c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652" y="0"/>
            <a:ext cx="9251652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633267"/>
          </a:xfrm>
        </p:spPr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курсе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геометрии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 класса изучаются следующие темы: «Признаки подобия треугольников», «Средняя линия трапеции». Далее будут представлены задачи, в которых приобретённые знания и умения позволят найти или доказать равенство от двух до пяти отрезков в трапеции.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4096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ЗАДАЧА 1.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трапеции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докажите, что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NF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124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7812360" y="4149080"/>
            <a:ext cx="432048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0"/>
            <a:ext cx="4572000" cy="25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077072"/>
            <a:ext cx="3145890" cy="439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653136"/>
            <a:ext cx="4320481" cy="33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4600970"/>
            <a:ext cx="2808312" cy="386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5096888"/>
            <a:ext cx="5184576" cy="355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6136" y="5013176"/>
            <a:ext cx="1440161" cy="612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5589240"/>
            <a:ext cx="4680520" cy="34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1560" y="6062682"/>
            <a:ext cx="2952328" cy="435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229600" cy="94096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ЗАДАЧА 2.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Докажите, что в трапеции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BC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основания, 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124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2267744" y="4941168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268760"/>
            <a:ext cx="2771800" cy="97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60848"/>
            <a:ext cx="56959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869160"/>
            <a:ext cx="20193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4797152"/>
            <a:ext cx="1152128" cy="570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Стрелка вправо 27"/>
          <p:cNvSpPr/>
          <p:nvPr/>
        </p:nvSpPr>
        <p:spPr>
          <a:xfrm>
            <a:off x="3923928" y="4941168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4797152"/>
            <a:ext cx="12382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5373216"/>
            <a:ext cx="2009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Стрелка вправо 30"/>
          <p:cNvSpPr/>
          <p:nvPr/>
        </p:nvSpPr>
        <p:spPr>
          <a:xfrm>
            <a:off x="2267744" y="5445224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99792" y="5373216"/>
            <a:ext cx="1296144" cy="5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Стрелка вправо 32"/>
          <p:cNvSpPr/>
          <p:nvPr/>
        </p:nvSpPr>
        <p:spPr>
          <a:xfrm>
            <a:off x="4067944" y="5445224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5229200"/>
            <a:ext cx="1333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Стрелка вправо 34"/>
          <p:cNvSpPr/>
          <p:nvPr/>
        </p:nvSpPr>
        <p:spPr>
          <a:xfrm>
            <a:off x="5940152" y="5445224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44208" y="5301208"/>
            <a:ext cx="14859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520" y="5949280"/>
            <a:ext cx="3943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Стрелка вправо 38"/>
          <p:cNvSpPr/>
          <p:nvPr/>
        </p:nvSpPr>
        <p:spPr>
          <a:xfrm>
            <a:off x="4283968" y="6021288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88024" y="5877272"/>
            <a:ext cx="1514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94096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ЗАДАЧА 3.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Чему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равно отношение оснований трапеции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OK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где О – точка пересечения диагоналей, а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– точка пересечения прямых,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 которых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лежат боковые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стороны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трапеции?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124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7956376" y="4221088"/>
            <a:ext cx="432048" cy="216024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4499992" y="4869160"/>
            <a:ext cx="432048" cy="216024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6876256" y="4869160"/>
            <a:ext cx="432048" cy="216024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4283968" y="5589240"/>
            <a:ext cx="432048" cy="216024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6444208" y="5589240"/>
            <a:ext cx="432048" cy="216024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4904"/>
            <a:ext cx="40481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7" y="2924944"/>
            <a:ext cx="451988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3284984"/>
            <a:ext cx="528744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3717032"/>
            <a:ext cx="21907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3" y="4077072"/>
            <a:ext cx="475565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4048" y="4653136"/>
            <a:ext cx="187220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8024" y="5517232"/>
            <a:ext cx="1619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48264" y="5445224"/>
            <a:ext cx="11161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94096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ЗАДАЧА 4.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Пересеките трапецию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прямой, параллельной основаниям так, чтобы её отрезок, лежащий внутри трапеции, делился диагоналями на три равные части.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124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08920"/>
            <a:ext cx="475297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2852936"/>
            <a:ext cx="4448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140968"/>
            <a:ext cx="28384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3429000"/>
            <a:ext cx="4686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3789040"/>
            <a:ext cx="4162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7984" y="4077072"/>
            <a:ext cx="269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5976" y="4437112"/>
            <a:ext cx="29146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4725144"/>
            <a:ext cx="3190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517232"/>
            <a:ext cx="9144000" cy="948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94096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ЗАДАЧА 4.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124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144000" cy="948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060848"/>
            <a:ext cx="48958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94096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ЗАДАЧА 5.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 каком отношении оснований трапеции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LP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124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628800"/>
            <a:ext cx="58578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988840"/>
            <a:ext cx="20097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Стрелка вправо 23"/>
          <p:cNvSpPr/>
          <p:nvPr/>
        </p:nvSpPr>
        <p:spPr>
          <a:xfrm>
            <a:off x="7092280" y="2060848"/>
            <a:ext cx="432048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652120" y="2636912"/>
            <a:ext cx="432048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8532440" y="2060848"/>
            <a:ext cx="432048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7956376" y="3284984"/>
            <a:ext cx="432048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6372200" y="3717032"/>
            <a:ext cx="432048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916832"/>
            <a:ext cx="101082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2492896"/>
            <a:ext cx="1459662" cy="504056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3140968"/>
            <a:ext cx="1981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3606394"/>
            <a:ext cx="1368152" cy="47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Стрелка вправо 32"/>
          <p:cNvSpPr/>
          <p:nvPr/>
        </p:nvSpPr>
        <p:spPr>
          <a:xfrm>
            <a:off x="8316416" y="3717032"/>
            <a:ext cx="432048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6300192" y="4437112"/>
            <a:ext cx="432048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248" y="4293096"/>
            <a:ext cx="1665576" cy="504056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5085184"/>
            <a:ext cx="2200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Стрелка вправо 36"/>
          <p:cNvSpPr/>
          <p:nvPr/>
        </p:nvSpPr>
        <p:spPr>
          <a:xfrm>
            <a:off x="2411760" y="5157192"/>
            <a:ext cx="432048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87824" y="4941168"/>
            <a:ext cx="147969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Стрелка вправо 38"/>
          <p:cNvSpPr/>
          <p:nvPr/>
        </p:nvSpPr>
        <p:spPr>
          <a:xfrm>
            <a:off x="4499992" y="5085184"/>
            <a:ext cx="432048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04048" y="4941168"/>
            <a:ext cx="1585854" cy="557783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536" y="5661248"/>
            <a:ext cx="293839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Алёнка\Desktop\49e1e7ac2531de7503f6ce8254d90c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652" y="0"/>
            <a:ext cx="925165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44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задачи О РАВНЫХ ОТРЕЗКАХ  В ТРАПЕЦИИ</vt:lpstr>
      <vt:lpstr>Слайд 2</vt:lpstr>
      <vt:lpstr>ЗАДАЧА 1. В трапеции ABCD докажите, что EK=NF, где EF//AD. </vt:lpstr>
      <vt:lpstr>ЗАДАЧА 2.  Докажите, что в трапеции ABCD, где AD и BC – основания,  EF//AD,      </vt:lpstr>
      <vt:lpstr>ЗАДАЧА 3. Чему равно отношение оснований трапеции ABCD, если OK=OM, где О – точка пересечения диагоналей, а K – точка пересечения прямых, на которых лежат боковые стороны трапеции?   </vt:lpstr>
      <vt:lpstr>ЗАДАЧА 4. Пересеките трапецию ABCD прямой, параллельной основаниям так, чтобы её отрезок, лежащий внутри трапеции, делился диагоналями на три равные части.    </vt:lpstr>
      <vt:lpstr>ЗАДАЧА 4.     </vt:lpstr>
      <vt:lpstr>ЗАДАЧА 5. При каком отношении оснований трапеции KE=EM=ML=LP=PN?  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Пять способов вывода формулы длины биссектрисы треугольника.</dc:title>
  <dc:creator>Алёнка</dc:creator>
  <cp:lastModifiedBy>Алёнка</cp:lastModifiedBy>
  <cp:revision>27</cp:revision>
  <dcterms:created xsi:type="dcterms:W3CDTF">2017-02-17T17:05:26Z</dcterms:created>
  <dcterms:modified xsi:type="dcterms:W3CDTF">2020-03-24T20:47:47Z</dcterms:modified>
</cp:coreProperties>
</file>