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5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11" autoAdjust="0"/>
  </p:normalViewPr>
  <p:slideViewPr>
    <p:cSldViewPr>
      <p:cViewPr varScale="1">
        <p:scale>
          <a:sx n="75" d="100"/>
          <a:sy n="75" d="100"/>
        </p:scale>
        <p:origin x="159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A1A00-9039-4E68-B10C-71D485C8665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C9686-17E5-4C9E-88A6-0EE5B6D008CF}">
      <dgm:prSet phldrT="[Текст]"/>
      <dgm:spPr/>
      <dgm:t>
        <a:bodyPr/>
        <a:lstStyle/>
        <a:p>
          <a:r>
            <a:rPr lang="ru-RU" dirty="0"/>
            <a:t>Экзамены</a:t>
          </a:r>
        </a:p>
      </dgm:t>
    </dgm:pt>
    <dgm:pt modelId="{1C194642-9144-4821-98B2-B7E4297803B2}" type="parTrans" cxnId="{BCA59C11-7364-4EB5-8191-BF836558026C}">
      <dgm:prSet/>
      <dgm:spPr/>
      <dgm:t>
        <a:bodyPr/>
        <a:lstStyle/>
        <a:p>
          <a:endParaRPr lang="ru-RU"/>
        </a:p>
      </dgm:t>
    </dgm:pt>
    <dgm:pt modelId="{ADB08397-D574-4F65-8058-F954CF1B053C}" type="sibTrans" cxnId="{BCA59C11-7364-4EB5-8191-BF836558026C}">
      <dgm:prSet/>
      <dgm:spPr/>
      <dgm:t>
        <a:bodyPr/>
        <a:lstStyle/>
        <a:p>
          <a:endParaRPr lang="ru-RU"/>
        </a:p>
      </dgm:t>
    </dgm:pt>
    <dgm:pt modelId="{EBE171C1-464C-44BB-A8CA-C2BD461D8C81}">
      <dgm:prSet phldrT="[Текст]"/>
      <dgm:spPr/>
      <dgm:t>
        <a:bodyPr/>
        <a:lstStyle/>
        <a:p>
          <a:r>
            <a:rPr lang="ru-RU" u="sng" dirty="0"/>
            <a:t>Математика</a:t>
          </a:r>
          <a:r>
            <a:rPr lang="ru-RU" dirty="0"/>
            <a:t> (39 баллов)</a:t>
          </a:r>
        </a:p>
      </dgm:t>
    </dgm:pt>
    <dgm:pt modelId="{27B8E5E4-9C0E-4DA9-8E6E-6BA4F968CD35}" type="parTrans" cxnId="{EEF54BCA-8973-4962-AF16-2FBAD774B29A}">
      <dgm:prSet/>
      <dgm:spPr/>
      <dgm:t>
        <a:bodyPr/>
        <a:lstStyle/>
        <a:p>
          <a:endParaRPr lang="ru-RU"/>
        </a:p>
      </dgm:t>
    </dgm:pt>
    <dgm:pt modelId="{7DAA3CB8-EAAA-4BAA-A193-CD3A87F17993}" type="sibTrans" cxnId="{EEF54BCA-8973-4962-AF16-2FBAD774B29A}">
      <dgm:prSet/>
      <dgm:spPr/>
      <dgm:t>
        <a:bodyPr/>
        <a:lstStyle/>
        <a:p>
          <a:endParaRPr lang="ru-RU"/>
        </a:p>
      </dgm:t>
    </dgm:pt>
    <dgm:pt modelId="{75A000B5-CDA3-4DB7-BFE5-CC52CF788888}">
      <dgm:prSet phldrT="[Текст]"/>
      <dgm:spPr/>
      <dgm:t>
        <a:bodyPr/>
        <a:lstStyle/>
        <a:p>
          <a:r>
            <a:rPr lang="ru-RU" u="sng" dirty="0"/>
            <a:t>Информатика</a:t>
          </a:r>
          <a:r>
            <a:rPr lang="ru-RU" dirty="0"/>
            <a:t>  (44 балла)</a:t>
          </a:r>
        </a:p>
      </dgm:t>
    </dgm:pt>
    <dgm:pt modelId="{55E72873-BDA4-437D-BD8D-2A3840232001}" type="parTrans" cxnId="{710FCDF5-A6FB-42C0-8DEF-4CAEB814230D}">
      <dgm:prSet/>
      <dgm:spPr/>
      <dgm:t>
        <a:bodyPr/>
        <a:lstStyle/>
        <a:p>
          <a:endParaRPr lang="ru-RU"/>
        </a:p>
      </dgm:t>
    </dgm:pt>
    <dgm:pt modelId="{E6F46748-3C47-409B-ABD6-8C3D2A2AD117}" type="sibTrans" cxnId="{710FCDF5-A6FB-42C0-8DEF-4CAEB814230D}">
      <dgm:prSet/>
      <dgm:spPr/>
      <dgm:t>
        <a:bodyPr/>
        <a:lstStyle/>
        <a:p>
          <a:endParaRPr lang="ru-RU"/>
        </a:p>
      </dgm:t>
    </dgm:pt>
    <dgm:pt modelId="{9AD27E84-7F70-4E46-ADFF-4E1811580F10}">
      <dgm:prSet phldrT="[Текст]"/>
      <dgm:spPr/>
      <dgm:t>
        <a:bodyPr/>
        <a:lstStyle/>
        <a:p>
          <a:r>
            <a:rPr lang="ru-RU" u="sng" dirty="0"/>
            <a:t>Физика</a:t>
          </a:r>
        </a:p>
        <a:p>
          <a:r>
            <a:rPr lang="ru-RU" dirty="0"/>
            <a:t>(39 баллов)</a:t>
          </a:r>
        </a:p>
      </dgm:t>
    </dgm:pt>
    <dgm:pt modelId="{8CCAA6B8-E744-488E-934A-569B6A978C9B}" type="parTrans" cxnId="{B9468022-B8B2-43D0-9C53-A7D5F24BB53E}">
      <dgm:prSet/>
      <dgm:spPr/>
      <dgm:t>
        <a:bodyPr/>
        <a:lstStyle/>
        <a:p>
          <a:endParaRPr lang="ru-RU"/>
        </a:p>
      </dgm:t>
    </dgm:pt>
    <dgm:pt modelId="{2BEB9001-E65A-4CF3-8446-9A123443B2BD}" type="sibTrans" cxnId="{B9468022-B8B2-43D0-9C53-A7D5F24BB53E}">
      <dgm:prSet/>
      <dgm:spPr/>
      <dgm:t>
        <a:bodyPr/>
        <a:lstStyle/>
        <a:p>
          <a:endParaRPr lang="ru-RU"/>
        </a:p>
      </dgm:t>
    </dgm:pt>
    <dgm:pt modelId="{35E9A093-A5D0-41C5-BBFE-E565D6308BDB}">
      <dgm:prSet phldrT="[Текст]"/>
      <dgm:spPr/>
      <dgm:t>
        <a:bodyPr/>
        <a:lstStyle/>
        <a:p>
          <a:r>
            <a:rPr lang="ru-RU" u="sng" dirty="0"/>
            <a:t>Русский язык </a:t>
          </a:r>
          <a:r>
            <a:rPr lang="ru-RU" dirty="0"/>
            <a:t>(40 баллов)</a:t>
          </a:r>
        </a:p>
      </dgm:t>
    </dgm:pt>
    <dgm:pt modelId="{06A23631-ECEB-465C-9E34-12F280472F64}" type="parTrans" cxnId="{4B81B26E-0488-469F-8F65-FBA6761A803B}">
      <dgm:prSet/>
      <dgm:spPr/>
      <dgm:t>
        <a:bodyPr/>
        <a:lstStyle/>
        <a:p>
          <a:endParaRPr lang="ru-RU"/>
        </a:p>
      </dgm:t>
    </dgm:pt>
    <dgm:pt modelId="{053C29AC-155A-4D4F-B7B3-8B6B526ACA85}" type="sibTrans" cxnId="{4B81B26E-0488-469F-8F65-FBA6761A803B}">
      <dgm:prSet/>
      <dgm:spPr/>
      <dgm:t>
        <a:bodyPr/>
        <a:lstStyle/>
        <a:p>
          <a:endParaRPr lang="ru-RU"/>
        </a:p>
      </dgm:t>
    </dgm:pt>
    <dgm:pt modelId="{AED4F315-2520-4A46-A8AE-66B43FA86620}" type="pres">
      <dgm:prSet presAssocID="{E65A1A00-9039-4E68-B10C-71D485C866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FEE935A-6CA5-4C7E-8A2C-5D83C928F6A3}" type="pres">
      <dgm:prSet presAssocID="{25FC9686-17E5-4C9E-88A6-0EE5B6D008CF}" presName="root" presStyleCnt="0"/>
      <dgm:spPr/>
    </dgm:pt>
    <dgm:pt modelId="{5F2598B7-9FA6-4432-81C4-58A21351147A}" type="pres">
      <dgm:prSet presAssocID="{25FC9686-17E5-4C9E-88A6-0EE5B6D008CF}" presName="rootComposite" presStyleCnt="0"/>
      <dgm:spPr/>
    </dgm:pt>
    <dgm:pt modelId="{FDFE5F0A-2A2F-47C3-ABA1-5F0EDE2FF728}" type="pres">
      <dgm:prSet presAssocID="{25FC9686-17E5-4C9E-88A6-0EE5B6D008CF}" presName="rootText" presStyleLbl="node1" presStyleIdx="0" presStyleCnt="1" custLinFactX="65598" custLinFactNeighborX="100000" custLinFactNeighborY="-51194"/>
      <dgm:spPr/>
    </dgm:pt>
    <dgm:pt modelId="{3FE4149F-AC99-464E-979C-196747C889C6}" type="pres">
      <dgm:prSet presAssocID="{25FC9686-17E5-4C9E-88A6-0EE5B6D008CF}" presName="rootConnector" presStyleLbl="node1" presStyleIdx="0" presStyleCnt="1"/>
      <dgm:spPr/>
    </dgm:pt>
    <dgm:pt modelId="{5150951C-BB5F-4B90-9A50-5C79D4BA1870}" type="pres">
      <dgm:prSet presAssocID="{25FC9686-17E5-4C9E-88A6-0EE5B6D008CF}" presName="childShape" presStyleCnt="0"/>
      <dgm:spPr/>
    </dgm:pt>
    <dgm:pt modelId="{3C1B8983-1E26-4819-8796-189472F89D74}" type="pres">
      <dgm:prSet presAssocID="{27B8E5E4-9C0E-4DA9-8E6E-6BA4F968CD35}" presName="Name13" presStyleLbl="parChTrans1D2" presStyleIdx="0" presStyleCnt="4"/>
      <dgm:spPr/>
    </dgm:pt>
    <dgm:pt modelId="{BF8C4C9E-E6BD-440F-8F3D-C30A14FAE7D4}" type="pres">
      <dgm:prSet presAssocID="{EBE171C1-464C-44BB-A8CA-C2BD461D8C81}" presName="childText" presStyleLbl="bgAcc1" presStyleIdx="0" presStyleCnt="4" custLinFactNeighborX="3206" custLinFactNeighborY="-2919">
        <dgm:presLayoutVars>
          <dgm:bulletEnabled val="1"/>
        </dgm:presLayoutVars>
      </dgm:prSet>
      <dgm:spPr/>
    </dgm:pt>
    <dgm:pt modelId="{92E509C9-0A7E-4C28-9D4B-72A210B57F0E}" type="pres">
      <dgm:prSet presAssocID="{55E72873-BDA4-437D-BD8D-2A3840232001}" presName="Name13" presStyleLbl="parChTrans1D2" presStyleIdx="1" presStyleCnt="4"/>
      <dgm:spPr/>
    </dgm:pt>
    <dgm:pt modelId="{E7041CA7-5233-4E42-83BD-D55A8B147372}" type="pres">
      <dgm:prSet presAssocID="{75A000B5-CDA3-4DB7-BFE5-CC52CF788888}" presName="childText" presStyleLbl="bgAcc1" presStyleIdx="1" presStyleCnt="4" custLinFactX="131876" custLinFactNeighborX="200000" custLinFactNeighborY="-10646">
        <dgm:presLayoutVars>
          <dgm:bulletEnabled val="1"/>
        </dgm:presLayoutVars>
      </dgm:prSet>
      <dgm:spPr/>
    </dgm:pt>
    <dgm:pt modelId="{66DF0F9E-AC82-4083-9705-F1D004A8D906}" type="pres">
      <dgm:prSet presAssocID="{8CCAA6B8-E744-488E-934A-569B6A978C9B}" presName="Name13" presStyleLbl="parChTrans1D2" presStyleIdx="2" presStyleCnt="4"/>
      <dgm:spPr/>
    </dgm:pt>
    <dgm:pt modelId="{AE23B411-EF71-4319-9E3A-434477E21BF3}" type="pres">
      <dgm:prSet presAssocID="{9AD27E84-7F70-4E46-ADFF-4E1811580F10}" presName="childText" presStyleLbl="bgAcc1" presStyleIdx="2" presStyleCnt="4">
        <dgm:presLayoutVars>
          <dgm:bulletEnabled val="1"/>
        </dgm:presLayoutVars>
      </dgm:prSet>
      <dgm:spPr/>
    </dgm:pt>
    <dgm:pt modelId="{EDC8709C-A883-452A-9AE5-ACA6620EE766}" type="pres">
      <dgm:prSet presAssocID="{06A23631-ECEB-465C-9E34-12F280472F64}" presName="Name13" presStyleLbl="parChTrans1D2" presStyleIdx="3" presStyleCnt="4"/>
      <dgm:spPr/>
    </dgm:pt>
    <dgm:pt modelId="{15332837-5298-4253-A0DB-A9F71A24C886}" type="pres">
      <dgm:prSet presAssocID="{35E9A093-A5D0-41C5-BBFE-E565D6308BDB}" presName="childText" presStyleLbl="bgAcc1" presStyleIdx="3" presStyleCnt="4" custLinFactX="87500" custLinFactNeighborX="100000" custLinFactNeighborY="4472">
        <dgm:presLayoutVars>
          <dgm:bulletEnabled val="1"/>
        </dgm:presLayoutVars>
      </dgm:prSet>
      <dgm:spPr/>
    </dgm:pt>
  </dgm:ptLst>
  <dgm:cxnLst>
    <dgm:cxn modelId="{BCA59C11-7364-4EB5-8191-BF836558026C}" srcId="{E65A1A00-9039-4E68-B10C-71D485C8665A}" destId="{25FC9686-17E5-4C9E-88A6-0EE5B6D008CF}" srcOrd="0" destOrd="0" parTransId="{1C194642-9144-4821-98B2-B7E4297803B2}" sibTransId="{ADB08397-D574-4F65-8058-F954CF1B053C}"/>
    <dgm:cxn modelId="{B9468022-B8B2-43D0-9C53-A7D5F24BB53E}" srcId="{25FC9686-17E5-4C9E-88A6-0EE5B6D008CF}" destId="{9AD27E84-7F70-4E46-ADFF-4E1811580F10}" srcOrd="2" destOrd="0" parTransId="{8CCAA6B8-E744-488E-934A-569B6A978C9B}" sibTransId="{2BEB9001-E65A-4CF3-8446-9A123443B2BD}"/>
    <dgm:cxn modelId="{DFF40A31-A7AC-40A0-8CFB-0CC119F5A641}" type="presOf" srcId="{9AD27E84-7F70-4E46-ADFF-4E1811580F10}" destId="{AE23B411-EF71-4319-9E3A-434477E21BF3}" srcOrd="0" destOrd="0" presId="urn:microsoft.com/office/officeart/2005/8/layout/hierarchy3"/>
    <dgm:cxn modelId="{71AC326D-CC6D-4D9B-9BFF-8813B23EF373}" type="presOf" srcId="{06A23631-ECEB-465C-9E34-12F280472F64}" destId="{EDC8709C-A883-452A-9AE5-ACA6620EE766}" srcOrd="0" destOrd="0" presId="urn:microsoft.com/office/officeart/2005/8/layout/hierarchy3"/>
    <dgm:cxn modelId="{4B81B26E-0488-469F-8F65-FBA6761A803B}" srcId="{25FC9686-17E5-4C9E-88A6-0EE5B6D008CF}" destId="{35E9A093-A5D0-41C5-BBFE-E565D6308BDB}" srcOrd="3" destOrd="0" parTransId="{06A23631-ECEB-465C-9E34-12F280472F64}" sibTransId="{053C29AC-155A-4D4F-B7B3-8B6B526ACA85}"/>
    <dgm:cxn modelId="{5CC04B6F-322F-4B64-9D5A-3E353F01B775}" type="presOf" srcId="{8CCAA6B8-E744-488E-934A-569B6A978C9B}" destId="{66DF0F9E-AC82-4083-9705-F1D004A8D906}" srcOrd="0" destOrd="0" presId="urn:microsoft.com/office/officeart/2005/8/layout/hierarchy3"/>
    <dgm:cxn modelId="{5E58D980-6779-4DC6-B154-67CB6C937277}" type="presOf" srcId="{55E72873-BDA4-437D-BD8D-2A3840232001}" destId="{92E509C9-0A7E-4C28-9D4B-72A210B57F0E}" srcOrd="0" destOrd="0" presId="urn:microsoft.com/office/officeart/2005/8/layout/hierarchy3"/>
    <dgm:cxn modelId="{CA9ED79A-E719-4206-9A65-7A3FF97ADE48}" type="presOf" srcId="{25FC9686-17E5-4C9E-88A6-0EE5B6D008CF}" destId="{FDFE5F0A-2A2F-47C3-ABA1-5F0EDE2FF728}" srcOrd="0" destOrd="0" presId="urn:microsoft.com/office/officeart/2005/8/layout/hierarchy3"/>
    <dgm:cxn modelId="{E08D07A7-AECB-404D-8F76-872D178595C4}" type="presOf" srcId="{35E9A093-A5D0-41C5-BBFE-E565D6308BDB}" destId="{15332837-5298-4253-A0DB-A9F71A24C886}" srcOrd="0" destOrd="0" presId="urn:microsoft.com/office/officeart/2005/8/layout/hierarchy3"/>
    <dgm:cxn modelId="{9E0715A8-3547-4382-A9C3-97C6FABAF332}" type="presOf" srcId="{25FC9686-17E5-4C9E-88A6-0EE5B6D008CF}" destId="{3FE4149F-AC99-464E-979C-196747C889C6}" srcOrd="1" destOrd="0" presId="urn:microsoft.com/office/officeart/2005/8/layout/hierarchy3"/>
    <dgm:cxn modelId="{EEF54BCA-8973-4962-AF16-2FBAD774B29A}" srcId="{25FC9686-17E5-4C9E-88A6-0EE5B6D008CF}" destId="{EBE171C1-464C-44BB-A8CA-C2BD461D8C81}" srcOrd="0" destOrd="0" parTransId="{27B8E5E4-9C0E-4DA9-8E6E-6BA4F968CD35}" sibTransId="{7DAA3CB8-EAAA-4BAA-A193-CD3A87F17993}"/>
    <dgm:cxn modelId="{100742DF-EB77-4783-90D8-853FCF87C66D}" type="presOf" srcId="{EBE171C1-464C-44BB-A8CA-C2BD461D8C81}" destId="{BF8C4C9E-E6BD-440F-8F3D-C30A14FAE7D4}" srcOrd="0" destOrd="0" presId="urn:microsoft.com/office/officeart/2005/8/layout/hierarchy3"/>
    <dgm:cxn modelId="{7A7FEEE1-C905-4318-84E2-485CDFD371EC}" type="presOf" srcId="{E65A1A00-9039-4E68-B10C-71D485C8665A}" destId="{AED4F315-2520-4A46-A8AE-66B43FA86620}" srcOrd="0" destOrd="0" presId="urn:microsoft.com/office/officeart/2005/8/layout/hierarchy3"/>
    <dgm:cxn modelId="{6EA2A3E4-F8A7-4E3A-9964-A9C41BED541E}" type="presOf" srcId="{75A000B5-CDA3-4DB7-BFE5-CC52CF788888}" destId="{E7041CA7-5233-4E42-83BD-D55A8B147372}" srcOrd="0" destOrd="0" presId="urn:microsoft.com/office/officeart/2005/8/layout/hierarchy3"/>
    <dgm:cxn modelId="{710FCDF5-A6FB-42C0-8DEF-4CAEB814230D}" srcId="{25FC9686-17E5-4C9E-88A6-0EE5B6D008CF}" destId="{75A000B5-CDA3-4DB7-BFE5-CC52CF788888}" srcOrd="1" destOrd="0" parTransId="{55E72873-BDA4-437D-BD8D-2A3840232001}" sibTransId="{E6F46748-3C47-409B-ABD6-8C3D2A2AD117}"/>
    <dgm:cxn modelId="{DAFF0DFE-AE45-407E-BA1E-1F24161775F5}" type="presOf" srcId="{27B8E5E4-9C0E-4DA9-8E6E-6BA4F968CD35}" destId="{3C1B8983-1E26-4819-8796-189472F89D74}" srcOrd="0" destOrd="0" presId="urn:microsoft.com/office/officeart/2005/8/layout/hierarchy3"/>
    <dgm:cxn modelId="{6469F77D-4215-4CE6-8A38-E73A36228BAE}" type="presParOf" srcId="{AED4F315-2520-4A46-A8AE-66B43FA86620}" destId="{2FEE935A-6CA5-4C7E-8A2C-5D83C928F6A3}" srcOrd="0" destOrd="0" presId="urn:microsoft.com/office/officeart/2005/8/layout/hierarchy3"/>
    <dgm:cxn modelId="{1ED0FA79-5707-410E-AB29-0BF6B4E67B9A}" type="presParOf" srcId="{2FEE935A-6CA5-4C7E-8A2C-5D83C928F6A3}" destId="{5F2598B7-9FA6-4432-81C4-58A21351147A}" srcOrd="0" destOrd="0" presId="urn:microsoft.com/office/officeart/2005/8/layout/hierarchy3"/>
    <dgm:cxn modelId="{00428C70-31AF-4BBB-9591-CF1999ACE068}" type="presParOf" srcId="{5F2598B7-9FA6-4432-81C4-58A21351147A}" destId="{FDFE5F0A-2A2F-47C3-ABA1-5F0EDE2FF728}" srcOrd="0" destOrd="0" presId="urn:microsoft.com/office/officeart/2005/8/layout/hierarchy3"/>
    <dgm:cxn modelId="{4FD5077C-1CE6-4C65-B7D9-B6CB0DAEBCEE}" type="presParOf" srcId="{5F2598B7-9FA6-4432-81C4-58A21351147A}" destId="{3FE4149F-AC99-464E-979C-196747C889C6}" srcOrd="1" destOrd="0" presId="urn:microsoft.com/office/officeart/2005/8/layout/hierarchy3"/>
    <dgm:cxn modelId="{CCE58FFC-3E6D-4CE3-B379-B8C5C6AEDBC0}" type="presParOf" srcId="{2FEE935A-6CA5-4C7E-8A2C-5D83C928F6A3}" destId="{5150951C-BB5F-4B90-9A50-5C79D4BA1870}" srcOrd="1" destOrd="0" presId="urn:microsoft.com/office/officeart/2005/8/layout/hierarchy3"/>
    <dgm:cxn modelId="{B349D514-43D3-4148-9A17-26D917EB7DA2}" type="presParOf" srcId="{5150951C-BB5F-4B90-9A50-5C79D4BA1870}" destId="{3C1B8983-1E26-4819-8796-189472F89D74}" srcOrd="0" destOrd="0" presId="urn:microsoft.com/office/officeart/2005/8/layout/hierarchy3"/>
    <dgm:cxn modelId="{5A045881-A9DF-4D8E-997B-48EB7800FAFD}" type="presParOf" srcId="{5150951C-BB5F-4B90-9A50-5C79D4BA1870}" destId="{BF8C4C9E-E6BD-440F-8F3D-C30A14FAE7D4}" srcOrd="1" destOrd="0" presId="urn:microsoft.com/office/officeart/2005/8/layout/hierarchy3"/>
    <dgm:cxn modelId="{E739E09A-66D1-416D-B5C4-61FC1C2EC616}" type="presParOf" srcId="{5150951C-BB5F-4B90-9A50-5C79D4BA1870}" destId="{92E509C9-0A7E-4C28-9D4B-72A210B57F0E}" srcOrd="2" destOrd="0" presId="urn:microsoft.com/office/officeart/2005/8/layout/hierarchy3"/>
    <dgm:cxn modelId="{3BBE443B-DCBA-46DB-B2D6-EAB394C6D6F1}" type="presParOf" srcId="{5150951C-BB5F-4B90-9A50-5C79D4BA1870}" destId="{E7041CA7-5233-4E42-83BD-D55A8B147372}" srcOrd="3" destOrd="0" presId="urn:microsoft.com/office/officeart/2005/8/layout/hierarchy3"/>
    <dgm:cxn modelId="{F5F65BAC-07B5-4F51-9C90-235AC770A7F0}" type="presParOf" srcId="{5150951C-BB5F-4B90-9A50-5C79D4BA1870}" destId="{66DF0F9E-AC82-4083-9705-F1D004A8D906}" srcOrd="4" destOrd="0" presId="urn:microsoft.com/office/officeart/2005/8/layout/hierarchy3"/>
    <dgm:cxn modelId="{3B2AAC3F-CF8E-417C-B1B8-25C2CB0BDB4E}" type="presParOf" srcId="{5150951C-BB5F-4B90-9A50-5C79D4BA1870}" destId="{AE23B411-EF71-4319-9E3A-434477E21BF3}" srcOrd="5" destOrd="0" presId="urn:microsoft.com/office/officeart/2005/8/layout/hierarchy3"/>
    <dgm:cxn modelId="{BF8FA5CD-DFFA-4471-80C8-02EE9F86A7BF}" type="presParOf" srcId="{5150951C-BB5F-4B90-9A50-5C79D4BA1870}" destId="{EDC8709C-A883-452A-9AE5-ACA6620EE766}" srcOrd="6" destOrd="0" presId="urn:microsoft.com/office/officeart/2005/8/layout/hierarchy3"/>
    <dgm:cxn modelId="{FBA6B46A-0620-4A0A-A9A2-4E559EA8C440}" type="presParOf" srcId="{5150951C-BB5F-4B90-9A50-5C79D4BA1870}" destId="{15332837-5298-4253-A0DB-A9F71A24C88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E5F0A-2A2F-47C3-ABA1-5F0EDE2FF728}">
      <dsp:nvSpPr>
        <dsp:cNvPr id="0" name=""/>
        <dsp:cNvSpPr/>
      </dsp:nvSpPr>
      <dsp:spPr>
        <a:xfrm>
          <a:off x="6407839" y="0"/>
          <a:ext cx="1922897" cy="961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Экзамены</a:t>
          </a:r>
        </a:p>
      </dsp:txBody>
      <dsp:txXfrm>
        <a:off x="6435999" y="28160"/>
        <a:ext cx="1866577" cy="905128"/>
      </dsp:txXfrm>
    </dsp:sp>
    <dsp:sp modelId="{3C1B8983-1E26-4819-8796-189472F89D74}">
      <dsp:nvSpPr>
        <dsp:cNvPr id="0" name=""/>
        <dsp:cNvSpPr/>
      </dsp:nvSpPr>
      <dsp:spPr>
        <a:xfrm>
          <a:off x="3657458" y="961448"/>
          <a:ext cx="2942671" cy="695459"/>
        </a:xfrm>
        <a:custGeom>
          <a:avLst/>
          <a:gdLst/>
          <a:ahLst/>
          <a:cxnLst/>
          <a:rect l="0" t="0" r="0" b="0"/>
          <a:pathLst>
            <a:path>
              <a:moveTo>
                <a:pt x="2942671" y="0"/>
              </a:moveTo>
              <a:lnTo>
                <a:pt x="0" y="695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C4C9E-E6BD-440F-8F3D-C30A14FAE7D4}">
      <dsp:nvSpPr>
        <dsp:cNvPr id="0" name=""/>
        <dsp:cNvSpPr/>
      </dsp:nvSpPr>
      <dsp:spPr>
        <a:xfrm>
          <a:off x="3657458" y="1176183"/>
          <a:ext cx="1538317" cy="961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u="sng" kern="1200" dirty="0"/>
            <a:t>Математика</a:t>
          </a:r>
          <a:r>
            <a:rPr lang="ru-RU" sz="1800" kern="1200" dirty="0"/>
            <a:t> (39 баллов)</a:t>
          </a:r>
        </a:p>
      </dsp:txBody>
      <dsp:txXfrm>
        <a:off x="3685618" y="1204343"/>
        <a:ext cx="1481997" cy="905128"/>
      </dsp:txXfrm>
    </dsp:sp>
    <dsp:sp modelId="{92E509C9-0A7E-4C28-9D4B-72A210B57F0E}">
      <dsp:nvSpPr>
        <dsp:cNvPr id="0" name=""/>
        <dsp:cNvSpPr/>
      </dsp:nvSpPr>
      <dsp:spPr>
        <a:xfrm>
          <a:off x="6600129" y="961448"/>
          <a:ext cx="231570" cy="1822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979"/>
              </a:lnTo>
              <a:lnTo>
                <a:pt x="231570" y="18229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41CA7-5233-4E42-83BD-D55A8B147372}">
      <dsp:nvSpPr>
        <dsp:cNvPr id="0" name=""/>
        <dsp:cNvSpPr/>
      </dsp:nvSpPr>
      <dsp:spPr>
        <a:xfrm>
          <a:off x="6831700" y="2303703"/>
          <a:ext cx="1538317" cy="961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u="sng" kern="1200" dirty="0"/>
            <a:t>Информатика</a:t>
          </a:r>
          <a:r>
            <a:rPr lang="ru-RU" sz="1800" kern="1200" dirty="0"/>
            <a:t>  (44 балла)</a:t>
          </a:r>
        </a:p>
      </dsp:txBody>
      <dsp:txXfrm>
        <a:off x="6859860" y="2331863"/>
        <a:ext cx="1481997" cy="905128"/>
      </dsp:txXfrm>
    </dsp:sp>
    <dsp:sp modelId="{66DF0F9E-AC82-4083-9705-F1D004A8D906}">
      <dsp:nvSpPr>
        <dsp:cNvPr id="0" name=""/>
        <dsp:cNvSpPr/>
      </dsp:nvSpPr>
      <dsp:spPr>
        <a:xfrm>
          <a:off x="3608139" y="961448"/>
          <a:ext cx="2991989" cy="3127145"/>
        </a:xfrm>
        <a:custGeom>
          <a:avLst/>
          <a:gdLst/>
          <a:ahLst/>
          <a:cxnLst/>
          <a:rect l="0" t="0" r="0" b="0"/>
          <a:pathLst>
            <a:path>
              <a:moveTo>
                <a:pt x="2991989" y="0"/>
              </a:moveTo>
              <a:lnTo>
                <a:pt x="0" y="3127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3B411-EF71-4319-9E3A-434477E21BF3}">
      <dsp:nvSpPr>
        <dsp:cNvPr id="0" name=""/>
        <dsp:cNvSpPr/>
      </dsp:nvSpPr>
      <dsp:spPr>
        <a:xfrm>
          <a:off x="3608139" y="3607869"/>
          <a:ext cx="1538317" cy="961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u="sng" kern="1200" dirty="0"/>
            <a:t>Физика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(39 баллов)</a:t>
          </a:r>
        </a:p>
      </dsp:txBody>
      <dsp:txXfrm>
        <a:off x="3636299" y="3636029"/>
        <a:ext cx="1481997" cy="905128"/>
      </dsp:txXfrm>
    </dsp:sp>
    <dsp:sp modelId="{EDC8709C-A883-452A-9AE5-ACA6620EE766}">
      <dsp:nvSpPr>
        <dsp:cNvPr id="0" name=""/>
        <dsp:cNvSpPr/>
      </dsp:nvSpPr>
      <dsp:spPr>
        <a:xfrm>
          <a:off x="6492485" y="961448"/>
          <a:ext cx="107643" cy="4331394"/>
        </a:xfrm>
        <a:custGeom>
          <a:avLst/>
          <a:gdLst/>
          <a:ahLst/>
          <a:cxnLst/>
          <a:rect l="0" t="0" r="0" b="0"/>
          <a:pathLst>
            <a:path>
              <a:moveTo>
                <a:pt x="107643" y="0"/>
              </a:moveTo>
              <a:lnTo>
                <a:pt x="0" y="43313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32837-5298-4253-A0DB-A9F71A24C886}">
      <dsp:nvSpPr>
        <dsp:cNvPr id="0" name=""/>
        <dsp:cNvSpPr/>
      </dsp:nvSpPr>
      <dsp:spPr>
        <a:xfrm>
          <a:off x="6492485" y="4812118"/>
          <a:ext cx="1538317" cy="961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u="sng" kern="1200" dirty="0"/>
            <a:t>Русский язык </a:t>
          </a:r>
          <a:r>
            <a:rPr lang="ru-RU" sz="1800" kern="1200" dirty="0"/>
            <a:t>(40 баллов)</a:t>
          </a:r>
        </a:p>
      </dsp:txBody>
      <dsp:txXfrm>
        <a:off x="6520645" y="4840278"/>
        <a:ext cx="1481997" cy="905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D427F-B9ED-4D65-B5B7-F408AD195D0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93975-C0A0-4CCC-BF8E-7C46FAD2F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7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60701-F763-47AE-BE37-70627EE4D8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1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93975-C0A0-4CCC-BF8E-7C46FAD2F0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04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93975-C0A0-4CCC-BF8E-7C46FAD2F0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266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93975-C0A0-4CCC-BF8E-7C46FAD2F0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85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1691696"/>
            <a:ext cx="7772400" cy="2387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ru-RU" sz="4000" dirty="0"/>
            </a:br>
            <a:br>
              <a:rPr lang="ru-RU" sz="4000" dirty="0"/>
            </a:br>
            <a:br>
              <a:rPr lang="ru-RU" sz="4000" b="1" dirty="0"/>
            </a:br>
            <a:r>
              <a:rPr lang="ru-RU" sz="4000" dirty="0"/>
              <a:t>Добро пожаловать на</a:t>
            </a:r>
            <a:br>
              <a:rPr lang="ru-RU" sz="4000" dirty="0"/>
            </a:br>
            <a:r>
              <a:rPr lang="ru-RU" sz="4000" dirty="0"/>
              <a:t>математический факультет!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05CA36F-8D8B-49F8-87C5-0FA413802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6" y="0"/>
            <a:ext cx="9144396" cy="685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8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28954" y="3543857"/>
            <a:ext cx="5832648" cy="4067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Gabriola" panose="04040605051002020D02" pitchFamily="82" charset="0"/>
              </a:rPr>
              <a:t>Учитель математики, информатики и ИКТ; Преподаватель математики и информатики; Аналитик-математик; Инженер-математик; Математик; </a:t>
            </a:r>
            <a:r>
              <a:rPr lang="en-US" sz="3600" b="1" dirty="0">
                <a:latin typeface="Gabriola" panose="04040605051002020D02" pitchFamily="82" charset="0"/>
              </a:rPr>
              <a:t>IT</a:t>
            </a:r>
            <a:r>
              <a:rPr lang="ru-RU" sz="3600" b="1" dirty="0">
                <a:latin typeface="Gabriola" panose="04040605051002020D02" pitchFamily="82" charset="0"/>
              </a:rPr>
              <a:t>-специалист.</a:t>
            </a: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96176" y="77003"/>
            <a:ext cx="5800422" cy="7920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4876" y="-18014"/>
            <a:ext cx="7111700" cy="99874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01.03.01 Математика</a:t>
            </a: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40621" y="1988840"/>
            <a:ext cx="2685645" cy="1440160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276195" y="3861048"/>
            <a:ext cx="2664296" cy="2448272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19752" y="1988840"/>
            <a:ext cx="2585166" cy="166199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800" b="1" spc="150" dirty="0">
                <a:ln w="11430"/>
                <a:solidFill>
                  <a:schemeClr val="tx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КЦП: </a:t>
            </a:r>
            <a:r>
              <a:rPr lang="en-US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ru-RU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0</a:t>
            </a:r>
            <a:r>
              <a:rPr lang="ru-RU" sz="2800" b="1" spc="150" dirty="0">
                <a:ln w="11430"/>
                <a:solidFill>
                  <a:schemeClr val="tx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бюджетных мест</a:t>
            </a:r>
          </a:p>
          <a:p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659" y="3888599"/>
            <a:ext cx="243317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b="1" spc="150" dirty="0">
                <a:ln w="11430"/>
                <a:solidFill>
                  <a:schemeClr val="tx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Срок обучения: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 года (</a:t>
            </a:r>
            <a:r>
              <a:rPr lang="ru-RU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бакалавриат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+2 года (магистратура)</a:t>
            </a:r>
          </a:p>
          <a:p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010" y="279216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Будущие профессии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0622" y="211437"/>
            <a:ext cx="2988332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3969" y="211437"/>
            <a:ext cx="2700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НАПРАВЛЕНИЕ:</a:t>
            </a: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3969" y="869091"/>
            <a:ext cx="2815863" cy="831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76195" y="807895"/>
            <a:ext cx="2462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ПРОФИЛЬ ПОДГОТОВКИ: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64742" y="1067421"/>
            <a:ext cx="5544618" cy="161227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328177" y="1093198"/>
            <a:ext cx="54177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Преподавание математики и информатики</a:t>
            </a:r>
          </a:p>
          <a:p>
            <a:pPr algn="ctr"/>
            <a:r>
              <a:rPr lang="ru-RU" sz="24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Фундаментальная и прикладная 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277722106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787874"/>
              </p:ext>
            </p:extLst>
          </p:nvPr>
        </p:nvGraphicFramePr>
        <p:xfrm>
          <a:off x="-1620688" y="542216"/>
          <a:ext cx="8370018" cy="5773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89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681A8DF6-E0A2-415F-95D9-06EB46F62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92016"/>
            <a:ext cx="8136904" cy="5400600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Наши преимущества: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Внимательное отношение со стороны преподавателей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Высокая квалификация преподавателей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Участие в образовательном процессе работодателей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Прохождение педагогической практики в лучших школах Твери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Универсальность математического образования и возможность продолжить образование в магистратуре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Востребованность специалистов с математическом образованием на рынке труда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Возможность освоения современных информационных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366511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681A8DF6-E0A2-415F-95D9-06EB46F62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564904"/>
            <a:ext cx="7416824" cy="126477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у Вас есть вопросы, звоните, спрашивайте: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8-910-931-11-01 Александр Анатольевич Голубев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17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76694D78E2CD94CAD5C541F3CA18F3A" ma:contentTypeVersion="3" ma:contentTypeDescription="Создание документа." ma:contentTypeScope="" ma:versionID="79bf5e437a779295c5c600e46e9f1b71">
  <xsd:schema xmlns:xsd="http://www.w3.org/2001/XMLSchema" xmlns:xs="http://www.w3.org/2001/XMLSchema" xmlns:p="http://schemas.microsoft.com/office/2006/metadata/properties" xmlns:ns2="1edb7b37-cd8f-4aad-8237-40b4c6ff8bfe" targetNamespace="http://schemas.microsoft.com/office/2006/metadata/properties" ma:root="true" ma:fieldsID="e5fbf381cadd8a03c76f1a5bae430bfd" ns2:_="">
    <xsd:import namespace="1edb7b37-cd8f-4aad-8237-40b4c6ff8b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b7b37-cd8f-4aad-8237-40b4c6ff8b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E864FC-F61C-4CD9-B859-7D20B2E840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6E9D1D-15F5-4475-A03A-54FCAAFE0AC6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1edb7b37-cd8f-4aad-8237-40b4c6ff8bf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A144700-1F04-4D1F-B026-D4B709554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db7b37-cd8f-4aad-8237-40b4c6ff8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powerpointstore.com_2</Template>
  <TotalTime>761</TotalTime>
  <Words>167</Words>
  <Application>Microsoft Office PowerPoint</Application>
  <PresentationFormat>Экран (4:3)</PresentationFormat>
  <Paragraphs>32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Gabriola</vt:lpstr>
      <vt:lpstr>Tahoma</vt:lpstr>
      <vt:lpstr>Times New Roman</vt:lpstr>
      <vt:lpstr>Тема Office</vt:lpstr>
      <vt:lpstr>   Добро пожаловать на математический факультет! </vt:lpstr>
      <vt:lpstr>01.03.01 Математика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Лесёнок</dc:creator>
  <cp:lastModifiedBy>Голубев Александр Анатольевич</cp:lastModifiedBy>
  <cp:revision>91</cp:revision>
  <dcterms:created xsi:type="dcterms:W3CDTF">2018-03-23T19:28:07Z</dcterms:created>
  <dcterms:modified xsi:type="dcterms:W3CDTF">2022-12-18T07:35:28Z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0x010100076694D78E2CD94CAD5C541F3CA18F3A</vt:lpwstr>
  </property>
</Properties>
</file>