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86" r:id="rId3"/>
    <p:sldId id="257" r:id="rId4"/>
    <p:sldId id="258" r:id="rId5"/>
    <p:sldId id="280" r:id="rId6"/>
    <p:sldId id="276" r:id="rId7"/>
    <p:sldId id="277" r:id="rId8"/>
    <p:sldId id="278" r:id="rId9"/>
    <p:sldId id="27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3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87D7-53F6-428D-85D1-197AAF30BEC4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EB8-500E-4924-9093-BAEFCDDE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9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3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3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6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9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99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40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1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83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49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7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96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7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4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3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0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5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9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4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4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2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5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2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2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7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3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4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6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6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7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DADC-5558-4C0B-980E-1C072096A5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5895-FD47-4205-A120-91292266C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at.2035.university/rall/?project_id=17&amp;utm_source=karavaeva_albina&amp;utm_medium=email&amp;utm_campaign=podborka_kursov_coursera_17082021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ctoriy.2035.university/?utm_source=lectoriy_karavaeva_albina&amp;utm_medium=email&amp;utm_campaign=podborka_kursov_lectoriy_17082021" TargetMode="External"/><Relationship Id="rId5" Type="http://schemas.openxmlformats.org/officeDocument/2006/relationships/hyperlink" Target="https://steps.2035.university/collections/f60c26f9-9db7-40ef-ac94-e60cf50a87b0?utm_source=steps_karavaeva_albina&amp;utm_medium=email&amp;utm_campaign=podborka_kursov_steps_17082021" TargetMode="External"/><Relationship Id="rId4" Type="http://schemas.openxmlformats.org/officeDocument/2006/relationships/hyperlink" Target="https://cat.2035.university/rall/?project_id=42&amp;utm_source=karavaeva_albina&amp;utm_medium=email&amp;utm_campaign=podborka_kursov_netology_17082021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6805" y="3167484"/>
            <a:ext cx="84805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https://cat.2035.university/rall/?project_id=17&amp;utm_source=karavaeva_albina&amp;utm_medium=email&amp;utm_campaign=podborka_kursov_coursera_17082021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https://cat.2035.university/rall/?project_id=42&amp;utm_source=karavaeva_albina&amp;utm_medium=email&amp;utm_campaign=podborka_kursov_netology_17082021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https://steps.2035.university/collections/f60c26f9-9db7-40ef-ac94-e60cf50a87b0?utm_source=steps_karavaeva_albina&amp;utm_medium=email&amp;utm_campaign=podborka_kursov_steps_17082021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https://lectoriy.2035.university/?utm_source=lectoriy_karavaeva_albina&amp;utm_medium=email&amp;utm_campaign=podborka_kursov_lectoriy_17082021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00" y="203751"/>
            <a:ext cx="2648766" cy="2537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1" r="74510" b="67977"/>
          <a:stretch/>
        </p:blipFill>
        <p:spPr>
          <a:xfrm>
            <a:off x="9405256" y="607612"/>
            <a:ext cx="2583571" cy="1388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637" y="642641"/>
            <a:ext cx="4508854" cy="15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7051" y="209006"/>
            <a:ext cx="11834949" cy="6479177"/>
            <a:chOff x="964276" y="964507"/>
            <a:chExt cx="10825748" cy="471462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276" y="964507"/>
              <a:ext cx="10825748" cy="471462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892829" y="3383280"/>
              <a:ext cx="1113906" cy="565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543" y="3432723"/>
            <a:ext cx="1554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этап</a:t>
            </a:r>
          </a:p>
        </p:txBody>
      </p:sp>
    </p:spTree>
    <p:extLst>
      <p:ext uri="{BB962C8B-B14F-4D97-AF65-F5344CB8AC3E}">
        <p14:creationId xmlns:p14="http://schemas.microsoft.com/office/powerpoint/2010/main" val="266455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69966" y="276293"/>
            <a:ext cx="12009120" cy="6368347"/>
            <a:chOff x="834043" y="110830"/>
            <a:chExt cx="11357957" cy="53907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043" y="691428"/>
              <a:ext cx="3657600" cy="481012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0798" y="2402013"/>
              <a:ext cx="7571202" cy="2959696"/>
            </a:xfrm>
            <a:prstGeom prst="rect">
              <a:avLst/>
            </a:prstGeom>
          </p:spPr>
        </p:pic>
        <p:sp>
          <p:nvSpPr>
            <p:cNvPr id="6" name="Выгнутая вверх стрелка 5"/>
            <p:cNvSpPr/>
            <p:nvPr/>
          </p:nvSpPr>
          <p:spPr>
            <a:xfrm rot="3287374">
              <a:off x="4646816" y="730128"/>
              <a:ext cx="2377440" cy="113884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629159" y="512619"/>
            <a:ext cx="1554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 этап</a:t>
            </a:r>
          </a:p>
        </p:txBody>
      </p:sp>
    </p:spTree>
    <p:extLst>
      <p:ext uri="{BB962C8B-B14F-4D97-AF65-F5344CB8AC3E}">
        <p14:creationId xmlns:p14="http://schemas.microsoft.com/office/powerpoint/2010/main" val="339547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2218" y="85225"/>
            <a:ext cx="11115920" cy="6611666"/>
            <a:chOff x="872219" y="-97655"/>
            <a:chExt cx="10939991" cy="63532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219" y="-97655"/>
              <a:ext cx="10939991" cy="6353211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514705" y="2635135"/>
              <a:ext cx="3125586" cy="11388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8260199" y="3033819"/>
              <a:ext cx="817300" cy="17459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8516301" y="4544816"/>
            <a:ext cx="1554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 этап</a:t>
            </a:r>
          </a:p>
        </p:txBody>
      </p:sp>
    </p:spTree>
    <p:extLst>
      <p:ext uri="{BB962C8B-B14F-4D97-AF65-F5344CB8AC3E}">
        <p14:creationId xmlns:p14="http://schemas.microsoft.com/office/powerpoint/2010/main" val="205130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33245" y="319325"/>
            <a:ext cx="11082337" cy="6357151"/>
            <a:chOff x="375303" y="335951"/>
            <a:chExt cx="11082337" cy="63571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303" y="335951"/>
              <a:ext cx="11082337" cy="6357151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912822" y="5062451"/>
              <a:ext cx="1463040" cy="7897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6542116" y="5627716"/>
              <a:ext cx="1371600" cy="6567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8653549" y="4580142"/>
            <a:ext cx="1554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 этап</a:t>
            </a:r>
          </a:p>
        </p:txBody>
      </p:sp>
    </p:spTree>
    <p:extLst>
      <p:ext uri="{BB962C8B-B14F-4D97-AF65-F5344CB8AC3E}">
        <p14:creationId xmlns:p14="http://schemas.microsoft.com/office/powerpoint/2010/main" val="319499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09006" y="461755"/>
            <a:ext cx="11819373" cy="6156759"/>
            <a:chOff x="260773" y="461755"/>
            <a:chExt cx="11767606" cy="594404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773" y="461755"/>
              <a:ext cx="11767606" cy="594404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8429105" y="2576945"/>
              <a:ext cx="598517" cy="6899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9135687" y="3158836"/>
              <a:ext cx="540328" cy="4073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684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5" y="261257"/>
            <a:ext cx="11225806" cy="6263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34450" y="1294014"/>
            <a:ext cx="1554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 этап</a:t>
            </a:r>
          </a:p>
        </p:txBody>
      </p:sp>
    </p:spTree>
    <p:extLst>
      <p:ext uri="{BB962C8B-B14F-4D97-AF65-F5344CB8AC3E}">
        <p14:creationId xmlns:p14="http://schemas.microsoft.com/office/powerpoint/2010/main" val="327108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49234" y="156754"/>
            <a:ext cx="9283337" cy="6618515"/>
            <a:chOff x="1429788" y="88666"/>
            <a:chExt cx="8340609" cy="643786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788" y="88666"/>
              <a:ext cx="8340609" cy="6437863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625244" y="1645920"/>
              <a:ext cx="1354974" cy="6234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8254538" y="2294313"/>
              <a:ext cx="972589" cy="3990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13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44137" y="235130"/>
            <a:ext cx="10310947" cy="6357259"/>
            <a:chOff x="527198" y="357002"/>
            <a:chExt cx="10720955" cy="572309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198" y="357002"/>
              <a:ext cx="10720955" cy="572309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531331" y="3424844"/>
              <a:ext cx="2510444" cy="1113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9709265" y="4688378"/>
              <a:ext cx="964277" cy="5652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0225455" y="3212699"/>
            <a:ext cx="1537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 этап</a:t>
            </a:r>
          </a:p>
        </p:txBody>
      </p:sp>
    </p:spTree>
    <p:extLst>
      <p:ext uri="{BB962C8B-B14F-4D97-AF65-F5344CB8AC3E}">
        <p14:creationId xmlns:p14="http://schemas.microsoft.com/office/powerpoint/2010/main" val="236679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23333" y="169825"/>
            <a:ext cx="11442700" cy="5531945"/>
            <a:chOff x="423333" y="169825"/>
            <a:chExt cx="11442700" cy="553194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333" y="169825"/>
              <a:ext cx="11442700" cy="553194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388225" y="1471353"/>
              <a:ext cx="3740728" cy="7481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5278582" y="1745673"/>
              <a:ext cx="1271847" cy="4738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558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303453" y="1414203"/>
            <a:ext cx="9801225" cy="4229100"/>
            <a:chOff x="1303453" y="1414203"/>
            <a:chExt cx="9801225" cy="42291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3453" y="1414203"/>
              <a:ext cx="9801225" cy="42291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689273" y="2485505"/>
              <a:ext cx="3067396" cy="14048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5889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7" y="374469"/>
            <a:ext cx="11340871" cy="6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8" y="224444"/>
            <a:ext cx="11376831" cy="63181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61120" y="2685011"/>
            <a:ext cx="1579418" cy="798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39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82137" y="492733"/>
            <a:ext cx="11483439" cy="6073530"/>
            <a:chOff x="460780" y="318165"/>
            <a:chExt cx="11880850" cy="604089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780" y="318165"/>
              <a:ext cx="11880850" cy="604089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9875520" y="623455"/>
              <a:ext cx="731520" cy="565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Выгнутая вверх стрелка 6"/>
            <p:cNvSpPr/>
            <p:nvPr/>
          </p:nvSpPr>
          <p:spPr>
            <a:xfrm rot="4327195">
              <a:off x="3245930" y="3777842"/>
              <a:ext cx="699004" cy="324403"/>
            </a:xfrm>
            <a:prstGeom prst="curved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Выгнутая вверх стрелка 7"/>
            <p:cNvSpPr/>
            <p:nvPr/>
          </p:nvSpPr>
          <p:spPr>
            <a:xfrm rot="4327195">
              <a:off x="3569620" y="6004249"/>
              <a:ext cx="356427" cy="226873"/>
            </a:xfrm>
            <a:prstGeom prst="curved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Выгнутая вверх стрелка 8"/>
            <p:cNvSpPr/>
            <p:nvPr/>
          </p:nvSpPr>
          <p:spPr>
            <a:xfrm rot="4327195">
              <a:off x="3286243" y="5392736"/>
              <a:ext cx="662761" cy="324403"/>
            </a:xfrm>
            <a:prstGeom prst="curved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верх стрелка 9"/>
            <p:cNvSpPr/>
            <p:nvPr/>
          </p:nvSpPr>
          <p:spPr>
            <a:xfrm rot="4327195">
              <a:off x="3248749" y="4645138"/>
              <a:ext cx="699004" cy="324403"/>
            </a:xfrm>
            <a:prstGeom prst="curved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9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80109"/>
            <a:ext cx="12016480" cy="6323849"/>
            <a:chOff x="0" y="180109"/>
            <a:chExt cx="12016480" cy="63238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232" y="1247049"/>
              <a:ext cx="8735570" cy="525690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905" y="180109"/>
              <a:ext cx="11458575" cy="762000"/>
            </a:xfrm>
            <a:prstGeom prst="rect">
              <a:avLst/>
            </a:prstGeom>
          </p:spPr>
        </p:pic>
        <p:cxnSp>
          <p:nvCxnSpPr>
            <p:cNvPr id="5" name="Прямая со стрелкой 4"/>
            <p:cNvCxnSpPr/>
            <p:nvPr/>
          </p:nvCxnSpPr>
          <p:spPr>
            <a:xfrm flipV="1">
              <a:off x="557905" y="1047404"/>
              <a:ext cx="763818" cy="6567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0" y="1809404"/>
              <a:ext cx="155448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1 этап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44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9032" y="290945"/>
            <a:ext cx="11821379" cy="6336278"/>
            <a:chOff x="245534" y="382385"/>
            <a:chExt cx="11084713" cy="547287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34" y="458439"/>
              <a:ext cx="11051462" cy="5396817"/>
            </a:xfrm>
            <a:prstGeom prst="rect">
              <a:avLst/>
            </a:prstGeom>
          </p:spPr>
        </p:pic>
        <p:cxnSp>
          <p:nvCxnSpPr>
            <p:cNvPr id="4" name="Прямая со стрелкой 3"/>
            <p:cNvCxnSpPr/>
            <p:nvPr/>
          </p:nvCxnSpPr>
          <p:spPr>
            <a:xfrm flipH="1" flipV="1">
              <a:off x="10806546" y="789711"/>
              <a:ext cx="16625" cy="806333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0257905" y="382385"/>
              <a:ext cx="1072342" cy="4073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979429" y="1580658"/>
            <a:ext cx="1554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 этап</a:t>
            </a:r>
          </a:p>
        </p:txBody>
      </p:sp>
    </p:spTree>
    <p:extLst>
      <p:ext uri="{BB962C8B-B14F-4D97-AF65-F5344CB8AC3E}">
        <p14:creationId xmlns:p14="http://schemas.microsoft.com/office/powerpoint/2010/main" val="98090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4171" y="200297"/>
            <a:ext cx="11808823" cy="6374674"/>
            <a:chOff x="876067" y="558801"/>
            <a:chExt cx="10680931" cy="59944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067" y="558801"/>
              <a:ext cx="10680931" cy="5994400"/>
            </a:xfrm>
            <a:prstGeom prst="rect">
              <a:avLst/>
            </a:prstGeom>
          </p:spPr>
        </p:pic>
        <p:cxnSp>
          <p:nvCxnSpPr>
            <p:cNvPr id="4" name="Прямая со стрелкой 3"/>
            <p:cNvCxnSpPr/>
            <p:nvPr/>
          </p:nvCxnSpPr>
          <p:spPr>
            <a:xfrm flipH="1" flipV="1">
              <a:off x="6683433" y="5087389"/>
              <a:ext cx="1620982" cy="6733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5361709" y="4746567"/>
              <a:ext cx="1288473" cy="4655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747462" y="4883557"/>
            <a:ext cx="1554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62815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323320"/>
            <a:ext cx="10720360" cy="58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19" y="386461"/>
            <a:ext cx="7781219" cy="54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96" y="801399"/>
            <a:ext cx="8817104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6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23" y="219456"/>
            <a:ext cx="7046908" cy="62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67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198</Words>
  <Application>Microsoft Office PowerPoint</Application>
  <PresentationFormat>Широкоэкранный</PresentationFormat>
  <Paragraphs>37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Новоторцева Алина Владимировна</dc:creator>
  <cp:lastModifiedBy>Чемарина Юлия Владимировна</cp:lastModifiedBy>
  <cp:revision>36</cp:revision>
  <cp:lastPrinted>2021-10-13T06:48:28Z</cp:lastPrinted>
  <dcterms:created xsi:type="dcterms:W3CDTF">2021-10-08T06:56:06Z</dcterms:created>
  <dcterms:modified xsi:type="dcterms:W3CDTF">2021-11-03T10:42:38Z</dcterms:modified>
</cp:coreProperties>
</file>