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64" r:id="rId13"/>
    <p:sldId id="265" r:id="rId14"/>
    <p:sldId id="266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93CA-98D5-4B3C-B3D6-B9710E1DDF5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1746-70C4-4345-95C4-041793428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46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93CA-98D5-4B3C-B3D6-B9710E1DDF5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1746-70C4-4345-95C4-041793428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2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93CA-98D5-4B3C-B3D6-B9710E1DDF5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1746-70C4-4345-95C4-041793428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03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93CA-98D5-4B3C-B3D6-B9710E1DDF5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1746-70C4-4345-95C4-041793428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56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93CA-98D5-4B3C-B3D6-B9710E1DDF5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1746-70C4-4345-95C4-041793428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12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93CA-98D5-4B3C-B3D6-B9710E1DDF5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1746-70C4-4345-95C4-041793428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34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93CA-98D5-4B3C-B3D6-B9710E1DDF5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1746-70C4-4345-95C4-041793428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55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93CA-98D5-4B3C-B3D6-B9710E1DDF5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1746-70C4-4345-95C4-041793428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94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93CA-98D5-4B3C-B3D6-B9710E1DDF5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1746-70C4-4345-95C4-041793428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26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93CA-98D5-4B3C-B3D6-B9710E1DDF5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1746-70C4-4345-95C4-041793428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365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93CA-98D5-4B3C-B3D6-B9710E1DDF5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1746-70C4-4345-95C4-041793428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99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393CA-98D5-4B3C-B3D6-B9710E1DDF5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41746-70C4-4345-95C4-041793428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6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СОВРЕМЕННАЯ ПРАКТИКА КАК </a:t>
            </a:r>
            <a:r>
              <a:rPr lang="ru-RU" sz="3200" b="1" dirty="0" err="1"/>
              <a:t>ChatGPT</a:t>
            </a:r>
            <a:r>
              <a:rPr lang="ru-RU" sz="3200" b="1" dirty="0"/>
              <a:t> ИСПОЛЬЗОВАТЬ В ШКОЛЕ НА УРОКАХ </a:t>
            </a:r>
            <a:r>
              <a:rPr lang="ru-RU" sz="3200" b="1" dirty="0" smtClean="0"/>
              <a:t>ИНФОРМАТИКИ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854585"/>
            <a:ext cx="9144000" cy="869600"/>
          </a:xfrm>
        </p:spPr>
        <p:txBody>
          <a:bodyPr/>
          <a:lstStyle/>
          <a:p>
            <a:r>
              <a:rPr lang="ru-RU" sz="1800" b="1" dirty="0"/>
              <a:t>Харинова Галина Вячеславовна</a:t>
            </a:r>
            <a:endParaRPr lang="ru-RU" sz="1800" dirty="0"/>
          </a:p>
          <a:p>
            <a:r>
              <a:rPr lang="ru-RU" sz="1800" i="1" dirty="0"/>
              <a:t>МОУ многопрофильная гимназия №12 </a:t>
            </a:r>
            <a:r>
              <a:rPr lang="ru-RU" sz="1800" i="1" dirty="0" err="1" smtClean="0"/>
              <a:t>г.Твери</a:t>
            </a:r>
            <a:endParaRPr lang="ru-RU" sz="18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554" y="134125"/>
            <a:ext cx="1228725" cy="971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85385" cy="8036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517" y="-111512"/>
            <a:ext cx="1185746" cy="877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1810" y="197858"/>
            <a:ext cx="10515600" cy="132320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Возможности </a:t>
            </a:r>
            <a:r>
              <a:rPr lang="ru-RU" b="1" dirty="0" err="1" smtClean="0">
                <a:solidFill>
                  <a:srgbClr val="0070C0"/>
                </a:solidFill>
              </a:rPr>
              <a:t>ChatGPT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8730" y="1339718"/>
            <a:ext cx="565088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Создание текстов, сочинений, подборки аргументов для анализа ситуаций, составление планов, дискуссии, творческих мероприятий.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5385" cy="8036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17" y="-111512"/>
            <a:ext cx="1185746" cy="87798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15837" y="226267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6 класс, пример постановки задач для исполнителя РОБОТ при выполнении индивидуальных проектов в любой среде исполнителей.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344" y="3062753"/>
            <a:ext cx="4596493" cy="36035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158" y="3186002"/>
            <a:ext cx="73768" cy="36719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612" y="3121222"/>
            <a:ext cx="73768" cy="367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597" y="376277"/>
            <a:ext cx="10515600" cy="132320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Возможности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для учителя?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5385" cy="8036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17" y="-111512"/>
            <a:ext cx="1185746" cy="877985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771" y="275917"/>
            <a:ext cx="5151863" cy="6303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434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1810" y="197858"/>
            <a:ext cx="10515600" cy="132320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Работа с графикой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8730" y="1339718"/>
            <a:ext cx="692583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Создание рисунков, коллажей, иллюстраций, и т.п.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5385" cy="8036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17" y="-111512"/>
            <a:ext cx="1185746" cy="87798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82951" y="183043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ример: 7 класс, задание: пример: 7 класс- изучаем возможности онлайн генератор графических редакторов.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•	Строим фракталы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123" y="2855776"/>
            <a:ext cx="6279438" cy="3834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632" y="0"/>
            <a:ext cx="5937885" cy="730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66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65125"/>
            <a:ext cx="10515600" cy="132320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Работа с графикой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8730" y="1339718"/>
            <a:ext cx="692583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Создание рисунков, коллажей, иллюстраций, и т.п.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5385" cy="8036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17" y="-111512"/>
            <a:ext cx="1185746" cy="87798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82951" y="18304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ример: 7 класс, задание: 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•	Украшаем графики наш кабинет информатики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632" y="0"/>
            <a:ext cx="5937885" cy="7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524" y="2578777"/>
            <a:ext cx="6766096" cy="4067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0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1810" y="197858"/>
            <a:ext cx="10515600" cy="1323202"/>
          </a:xfrm>
        </p:spPr>
        <p:txBody>
          <a:bodyPr/>
          <a:lstStyle/>
          <a:p>
            <a:r>
              <a:rPr lang="ru-RU" dirty="0" smtClean="0"/>
              <a:t>Работа с графикой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48730" y="1339718"/>
            <a:ext cx="692583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Создание рисунков, коллажей, иллюстраций, и т.п.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5385" cy="8036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17" y="-111512"/>
            <a:ext cx="1185746" cy="87798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82951" y="183043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ример: 7 класс, задание: 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•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Пишем истории о добром искусственном интеллекте и нашем будущем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632" y="0"/>
            <a:ext cx="5937885" cy="7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55" y="2753760"/>
            <a:ext cx="5932170" cy="3985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09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1810" y="197858"/>
            <a:ext cx="10515600" cy="132320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Подводим итоги: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5385" cy="8036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17" y="-111512"/>
            <a:ext cx="1185746" cy="87798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24092" y="1521060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Предложенные примеры заданий должны вдохновлять детей к обучению, стимулировать использование новых возможностей в саморазвитии и развитии. Учителя не должны бояться применять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нейросети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а скорее стать наставниками школьников в уникальном мире образования и раскрытия их творческого потенциала. Важно, чтобы они помогали учащимся расширять границы образовательных инструментов.</a:t>
            </a:r>
          </a:p>
          <a:p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Х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отелось бы еще раз подчеркнуть, что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нейросети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не призваны заменять человека в процессе обучения, а должны стать удобным инструментом, который поможет всему человечеству обучаться более эффективно и увлекательно.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876" y="1732490"/>
            <a:ext cx="2371725" cy="15906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875" y="3614178"/>
            <a:ext cx="2371725" cy="179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1810" y="197858"/>
            <a:ext cx="10515600" cy="132320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Быть или не быть?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52584" y="2093803"/>
            <a:ext cx="5586761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искусственного интеллекта продолжается семимильными шагами, и недавно на его основе был разработан чат-бот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который стал очень популярным. Многие учащиеся активно используют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образовании, например, в выполнении домашних работ, в написании проектов, программ на языке программирования, при создании презентаций и т.п. А преподаватели активно задаются вопросом как ученикам не перейти грань в использовании такого помощника.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072" y="1688327"/>
            <a:ext cx="3628724" cy="40447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85385" cy="8036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517" y="-111512"/>
            <a:ext cx="1185746" cy="877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4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1810" y="197858"/>
            <a:ext cx="10515600" cy="1323202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Что такое </a:t>
            </a:r>
            <a:r>
              <a:rPr lang="ru-RU" b="1" dirty="0" err="1" smtClean="0">
                <a:solidFill>
                  <a:srgbClr val="0070C0"/>
                </a:solidFill>
              </a:rPr>
              <a:t>ChatGPT</a:t>
            </a:r>
            <a:r>
              <a:rPr lang="ru-RU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13984" y="2339130"/>
            <a:ext cx="5586761" cy="2448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err="1" smtClean="0">
                <a:solidFill>
                  <a:srgbClr val="0070C0"/>
                </a:solidFill>
              </a:rPr>
              <a:t>ChatGPT</a:t>
            </a:r>
            <a:r>
              <a:rPr lang="ru-RU" dirty="0" smtClean="0"/>
              <a:t> -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уникальный чат-бот на основе искусственного интеллекта, который был разработан компанией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OpenAI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ноябре 2022 года. Разработчики утверждают, что этому чат-боту можно доверять такие задачи, как решение математических уравнений, написание компьютерного кода, стихов и даже дипломных работ. Он также способен вести диалог и даже спорить с пользователем.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5385" cy="8036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17" y="-111512"/>
            <a:ext cx="1185746" cy="8779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449" y="1395387"/>
            <a:ext cx="2562921" cy="22029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892" y="3779489"/>
            <a:ext cx="3295998" cy="203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4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1810" y="197858"/>
            <a:ext cx="10515600" cy="132320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Использование </a:t>
            </a:r>
            <a:r>
              <a:rPr lang="ru-RU" b="1" dirty="0" err="1" smtClean="0">
                <a:solidFill>
                  <a:srgbClr val="0070C0"/>
                </a:solidFill>
              </a:rPr>
              <a:t>ChatGPT</a:t>
            </a:r>
            <a:r>
              <a:rPr lang="ru-RU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56195" y="2335097"/>
            <a:ext cx="4302511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придумать множество заданий, которые не позволят школьникам привлекать к решению искусственный интеллект. А можно взять искусственный интеллект на вооружение и с его помощью научить мальчишек и девчонок новому, а то и облегчить себе работу. Попробуем сегодня идти не против времени, а в ногу с ним.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5385" cy="8036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17" y="-111512"/>
            <a:ext cx="1185746" cy="8779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196" y="1521060"/>
            <a:ext cx="3446721" cy="19059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283" y="3600682"/>
            <a:ext cx="3045561" cy="213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5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994" y="297710"/>
            <a:ext cx="10515600" cy="132320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Возможности </a:t>
            </a:r>
            <a:r>
              <a:rPr lang="ru-RU" b="1" dirty="0" err="1" smtClean="0">
                <a:solidFill>
                  <a:srgbClr val="0070C0"/>
                </a:solidFill>
              </a:rPr>
              <a:t>ChatGPT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994" y="2435458"/>
            <a:ext cx="5650880" cy="2009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	Искать и исправлять ошибки в коде, предлагать решения и переводить исходный код на другие языки программирования.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Отвечать на сложные вопросы лучше, чем поисковик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благодаря многолетнему обучению.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5385" cy="8036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17" y="-111512"/>
            <a:ext cx="1185746" cy="8779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032" y="83846"/>
            <a:ext cx="3228161" cy="30741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257" y="3287146"/>
            <a:ext cx="3327710" cy="3444472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591" y="4569754"/>
            <a:ext cx="4724400" cy="1758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8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1810" y="197858"/>
            <a:ext cx="10515600" cy="132320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Возможности </a:t>
            </a:r>
            <a:r>
              <a:rPr lang="ru-RU" b="1" dirty="0" err="1" smtClean="0">
                <a:solidFill>
                  <a:srgbClr val="0070C0"/>
                </a:solidFill>
              </a:rPr>
              <a:t>ChatGPT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994" y="2435458"/>
            <a:ext cx="565088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Написание уникальных стихов и текстов песен на основе множества произведений разных жанров, заложенных в 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5385" cy="8036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17" y="-111512"/>
            <a:ext cx="1185746" cy="877985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804" y="3697510"/>
            <a:ext cx="6921034" cy="1833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849" y="4278413"/>
            <a:ext cx="223837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1810" y="197858"/>
            <a:ext cx="10515600" cy="132320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Возможности </a:t>
            </a:r>
            <a:r>
              <a:rPr lang="ru-RU" b="1" dirty="0" err="1" smtClean="0">
                <a:solidFill>
                  <a:srgbClr val="0070C0"/>
                </a:solidFill>
              </a:rPr>
              <a:t>ChatGPT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8730" y="1339718"/>
            <a:ext cx="565088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Создание текстов, сочинений, подборки аргументов для анализа ситуаций, составление планов, дискуссии, творческих мероприятий.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5385" cy="8036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17" y="-111512"/>
            <a:ext cx="1185746" cy="87798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15837" y="226267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Например, 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9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класе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есть такое задание: Кто сильнее человек или компьютер? Дома учеником пишется небольшое эссе. Каждый высказывает свою точку зрения. А проверяем так: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30" y="3653249"/>
            <a:ext cx="4486275" cy="296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718" y="3611974"/>
            <a:ext cx="4487545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79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1810" y="197858"/>
            <a:ext cx="10515600" cy="132320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Возможности </a:t>
            </a:r>
            <a:r>
              <a:rPr lang="ru-RU" b="1" dirty="0" err="1" smtClean="0">
                <a:solidFill>
                  <a:srgbClr val="0070C0"/>
                </a:solidFill>
              </a:rPr>
              <a:t>ChatGPT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8730" y="1339718"/>
            <a:ext cx="565088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Создание текстов, сочинений, подборки аргументов для анализа ситуаций, составление планов, дискуссии, творческих мероприятий.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5385" cy="8036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17" y="-111512"/>
            <a:ext cx="1185746" cy="87798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15837" y="226267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ример: 9 класс, задание: составить облако тегов по теме- современная информатика или плюсы и минусы информационного общества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269" y="4018363"/>
            <a:ext cx="4527550" cy="1626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382" y="3252974"/>
            <a:ext cx="3952220" cy="315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1810" y="197858"/>
            <a:ext cx="10515600" cy="132320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Возможности </a:t>
            </a:r>
            <a:r>
              <a:rPr lang="ru-RU" b="1" dirty="0" err="1" smtClean="0">
                <a:solidFill>
                  <a:srgbClr val="0070C0"/>
                </a:solidFill>
              </a:rPr>
              <a:t>ChatGPT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8730" y="1339718"/>
            <a:ext cx="565088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Создание текстов, сочинений, подборки аргументов для анализа ситуаций, составление планов, дискуссии, творческих мероприятий.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5385" cy="8036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17" y="-111512"/>
            <a:ext cx="1185746" cy="87798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15837" y="226267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ример: 9 класс, задание тема Глобальная сеть Интернет и стратегии безопасного поведения в ней. Формируем в процессе дискуссии, правила безопасного поведения в интернет пространстве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829" y="3567206"/>
            <a:ext cx="4600575" cy="3054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840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472</Words>
  <Application>Microsoft Office PowerPoint</Application>
  <PresentationFormat>Широкоэкранный</PresentationFormat>
  <Paragraphs>44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СОВРЕМЕННАЯ ПРАКТИКА КАК ChatGPT ИСПОЛЬЗОВАТЬ В ШКОЛЕ НА УРОКАХ ИНФОРМАТИКИ</vt:lpstr>
      <vt:lpstr>Быть или не быть?</vt:lpstr>
      <vt:lpstr>Что такое ChatGPT?</vt:lpstr>
      <vt:lpstr>Использование ChatGPT?</vt:lpstr>
      <vt:lpstr>Возможности ChatGPT</vt:lpstr>
      <vt:lpstr>Возможности ChatGPT</vt:lpstr>
      <vt:lpstr>Возможности ChatGPT</vt:lpstr>
      <vt:lpstr>Возможности ChatGPT</vt:lpstr>
      <vt:lpstr>Возможности ChatGPT</vt:lpstr>
      <vt:lpstr>Возможности ChatGPT</vt:lpstr>
      <vt:lpstr>Возможности  для учителя?</vt:lpstr>
      <vt:lpstr>Работа с графикой</vt:lpstr>
      <vt:lpstr>Работа с графикой</vt:lpstr>
      <vt:lpstr>Работа с графикой</vt:lpstr>
      <vt:lpstr>Подводим итоги: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СОВРЕМЕННАЯ ПРАКТИКА КАК ChatGPT ИСПОЛЬЗОВАТЬ В ШКОЛЕ НА УРОКАХ ИНФОРМАТИКИ</dc:title>
  <dc:creator>tvergymn12@outlook.com</dc:creator>
  <cp:lastModifiedBy>tvergymn12@outlook.com</cp:lastModifiedBy>
  <cp:revision>19</cp:revision>
  <dcterms:created xsi:type="dcterms:W3CDTF">2024-03-29T08:57:03Z</dcterms:created>
  <dcterms:modified xsi:type="dcterms:W3CDTF">2024-03-29T09:38:41Z</dcterms:modified>
</cp:coreProperties>
</file>