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3" r:id="rId9"/>
    <p:sldId id="268" r:id="rId10"/>
    <p:sldId id="265" r:id="rId11"/>
    <p:sldId id="269" r:id="rId12"/>
    <p:sldId id="270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5079F-7E21-8EB8-3203-03AB8D33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0"/>
            <a:ext cx="16256000" cy="90722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691774-9E14-57E0-BC65-A6F011A9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0792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CC3CC-07A6-EB8B-8BBD-DFBDAFFD3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11"/>
            <a:ext cx="16256000" cy="90696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F09-97E5-9801-E9F3-653AE9EA4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8EF761-5093-872F-3700-EF44E5501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0"/>
            <a:ext cx="16256000" cy="90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F49A0-F671-911F-7A0A-ABB88A38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69008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B203B0-327A-C093-DC40-D66EB08C9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8" y="0"/>
            <a:ext cx="16384608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0E967-6E8E-8D06-74C8-A80D24292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387187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207A1-B5FF-44AD-43CF-082B86E18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70883"/>
            <a:ext cx="16256000" cy="90731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28CF21-F4C4-C41C-4550-536109305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4713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61E5B-B900-F165-4084-53E51BF9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0731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58610-A415-D890-8367-F6E989BF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4608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363415-33DE-5CC1-C513-FDEE43439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0696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Metelin Danila</dc:creator>
  <cp:lastModifiedBy>Metelin Danila</cp:lastModifiedBy>
  <cp:revision>6</cp:revision>
  <dcterms:created xsi:type="dcterms:W3CDTF">2006-08-16T00:00:00Z</dcterms:created>
  <dcterms:modified xsi:type="dcterms:W3CDTF">2026-04-01T22:09:59Z</dcterms:modified>
</cp:coreProperties>
</file>