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3" r:id="rId8"/>
    <p:sldId id="264" r:id="rId9"/>
    <p:sldId id="265" r:id="rId10"/>
    <p:sldId id="261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08CFCF-BA15-491C-85B0-4679645F41BB}" type="doc">
      <dgm:prSet loTypeId="urn:microsoft.com/office/officeart/2005/8/layout/radial6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BC20401-490E-4DE8-9F39-DCF919BC1EDF}">
      <dgm:prSet phldrT="[Текст]"/>
      <dgm:spPr/>
      <dgm:t>
        <a:bodyPr/>
        <a:lstStyle/>
        <a:p>
          <a:r>
            <a:rPr lang="ru-RU" dirty="0" smtClean="0"/>
            <a:t>ЭОС</a:t>
          </a:r>
          <a:endParaRPr lang="ru-RU" dirty="0"/>
        </a:p>
      </dgm:t>
    </dgm:pt>
    <dgm:pt modelId="{B93BE8CE-0189-4841-93BB-4AB61E2211EE}" type="parTrans" cxnId="{C927758F-9D79-49E6-8C0E-A96E8636A11B}">
      <dgm:prSet/>
      <dgm:spPr/>
      <dgm:t>
        <a:bodyPr/>
        <a:lstStyle/>
        <a:p>
          <a:endParaRPr lang="ru-RU"/>
        </a:p>
      </dgm:t>
    </dgm:pt>
    <dgm:pt modelId="{8056302D-CCFF-4572-A035-B4E344C48BC8}" type="sibTrans" cxnId="{C927758F-9D79-49E6-8C0E-A96E8636A11B}">
      <dgm:prSet/>
      <dgm:spPr/>
      <dgm:t>
        <a:bodyPr/>
        <a:lstStyle/>
        <a:p>
          <a:endParaRPr lang="ru-RU"/>
        </a:p>
      </dgm:t>
    </dgm:pt>
    <dgm:pt modelId="{53D20C97-CC7C-43A9-8B5B-15CD10FDDCD8}">
      <dgm:prSet phldrT="[Текст]"/>
      <dgm:spPr/>
      <dgm:t>
        <a:bodyPr/>
        <a:lstStyle/>
        <a:p>
          <a:r>
            <a:rPr lang="ru-RU" dirty="0" smtClean="0"/>
            <a:t>Система управления учебным процессом</a:t>
          </a:r>
          <a:endParaRPr lang="ru-RU" dirty="0"/>
        </a:p>
      </dgm:t>
    </dgm:pt>
    <dgm:pt modelId="{6699134F-22A1-4600-973D-6D83FC5580F4}" type="parTrans" cxnId="{0FFB166C-183B-4AFB-B640-DB71C849C692}">
      <dgm:prSet/>
      <dgm:spPr/>
      <dgm:t>
        <a:bodyPr/>
        <a:lstStyle/>
        <a:p>
          <a:endParaRPr lang="ru-RU"/>
        </a:p>
      </dgm:t>
    </dgm:pt>
    <dgm:pt modelId="{9A50E1FD-3C97-43C9-B1CB-5DF7331EE7BF}" type="sibTrans" cxnId="{0FFB166C-183B-4AFB-B640-DB71C849C692}">
      <dgm:prSet/>
      <dgm:spPr/>
      <dgm:t>
        <a:bodyPr/>
        <a:lstStyle/>
        <a:p>
          <a:endParaRPr lang="ru-RU"/>
        </a:p>
      </dgm:t>
    </dgm:pt>
    <dgm:pt modelId="{6849E720-7809-4F2A-9F42-5CE999C4E81E}">
      <dgm:prSet phldrT="[Текст]"/>
      <dgm:spPr/>
      <dgm:t>
        <a:bodyPr/>
        <a:lstStyle/>
        <a:p>
          <a:r>
            <a:rPr lang="ru-RU" dirty="0" smtClean="0"/>
            <a:t>Библиотечные сервисы</a:t>
          </a:r>
          <a:endParaRPr lang="ru-RU" dirty="0"/>
        </a:p>
      </dgm:t>
    </dgm:pt>
    <dgm:pt modelId="{9E774A0F-A27D-4379-93E4-66E4316D67D6}" type="parTrans" cxnId="{397CF4A8-38E5-4C6D-84C4-2F9960D46F41}">
      <dgm:prSet/>
      <dgm:spPr/>
      <dgm:t>
        <a:bodyPr/>
        <a:lstStyle/>
        <a:p>
          <a:endParaRPr lang="ru-RU"/>
        </a:p>
      </dgm:t>
    </dgm:pt>
    <dgm:pt modelId="{49978D31-66E6-4B41-92A6-6515E090F934}" type="sibTrans" cxnId="{397CF4A8-38E5-4C6D-84C4-2F9960D46F41}">
      <dgm:prSet/>
      <dgm:spPr/>
      <dgm:t>
        <a:bodyPr/>
        <a:lstStyle/>
        <a:p>
          <a:endParaRPr lang="ru-RU"/>
        </a:p>
      </dgm:t>
    </dgm:pt>
    <dgm:pt modelId="{0ADA7C25-2A27-4183-AEA7-DA04CA7C7E2D}">
      <dgm:prSet phldrT="[Текст]"/>
      <dgm:spPr/>
      <dgm:t>
        <a:bodyPr/>
        <a:lstStyle/>
        <a:p>
          <a:r>
            <a:rPr lang="ru-RU" dirty="0" smtClean="0"/>
            <a:t>Облачные сервисы</a:t>
          </a:r>
          <a:r>
            <a:rPr lang="en-US" dirty="0" smtClean="0"/>
            <a:t/>
          </a:r>
          <a:br>
            <a:rPr lang="en-US" dirty="0" smtClean="0"/>
          </a:br>
          <a:r>
            <a:rPr lang="en-US" dirty="0" smtClean="0"/>
            <a:t>MS Office 365 </a:t>
          </a:r>
          <a:r>
            <a:rPr lang="ru-RU" dirty="0" smtClean="0"/>
            <a:t>и студенческая почта</a:t>
          </a:r>
          <a:endParaRPr lang="ru-RU" dirty="0"/>
        </a:p>
      </dgm:t>
    </dgm:pt>
    <dgm:pt modelId="{32885334-7434-4335-AC8F-319E24D4DBBF}" type="parTrans" cxnId="{DE6607CC-0FD7-4CBD-A8C0-3DDE63CE98C1}">
      <dgm:prSet/>
      <dgm:spPr/>
      <dgm:t>
        <a:bodyPr/>
        <a:lstStyle/>
        <a:p>
          <a:endParaRPr lang="ru-RU"/>
        </a:p>
      </dgm:t>
    </dgm:pt>
    <dgm:pt modelId="{320DDE85-4287-44AD-B76A-624B4255C696}" type="sibTrans" cxnId="{DE6607CC-0FD7-4CBD-A8C0-3DDE63CE98C1}">
      <dgm:prSet/>
      <dgm:spPr/>
      <dgm:t>
        <a:bodyPr/>
        <a:lstStyle/>
        <a:p>
          <a:endParaRPr lang="ru-RU"/>
        </a:p>
      </dgm:t>
    </dgm:pt>
    <dgm:pt modelId="{A95C36BA-435B-401A-A28D-87FCB07563AF}">
      <dgm:prSet phldrT="[Текст]"/>
      <dgm:spPr/>
      <dgm:t>
        <a:bodyPr/>
        <a:lstStyle/>
        <a:p>
          <a:r>
            <a:rPr lang="ru-RU" dirty="0" smtClean="0"/>
            <a:t>Личный кабинет студента</a:t>
          </a:r>
          <a:endParaRPr lang="ru-RU" dirty="0"/>
        </a:p>
      </dgm:t>
    </dgm:pt>
    <dgm:pt modelId="{B5D12BDD-16FC-4251-B6BF-85710C2B51BE}" type="parTrans" cxnId="{A9D4BCE1-9CD7-4827-A413-A91AA4FD7ACC}">
      <dgm:prSet/>
      <dgm:spPr/>
      <dgm:t>
        <a:bodyPr/>
        <a:lstStyle/>
        <a:p>
          <a:endParaRPr lang="ru-RU"/>
        </a:p>
      </dgm:t>
    </dgm:pt>
    <dgm:pt modelId="{7641E8A5-9A17-4AD5-B712-1FABCCB48C98}" type="sibTrans" cxnId="{A9D4BCE1-9CD7-4827-A413-A91AA4FD7ACC}">
      <dgm:prSet/>
      <dgm:spPr/>
      <dgm:t>
        <a:bodyPr/>
        <a:lstStyle/>
        <a:p>
          <a:endParaRPr lang="ru-RU"/>
        </a:p>
      </dgm:t>
    </dgm:pt>
    <dgm:pt modelId="{BA2B4D3A-EC0E-4726-8F13-90C60646B440}" type="pres">
      <dgm:prSet presAssocID="{5808CFCF-BA15-491C-85B0-4679645F41B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06F83E-6FD2-45B0-B8B9-FD0F9C2AEB2E}" type="pres">
      <dgm:prSet presAssocID="{5BC20401-490E-4DE8-9F39-DCF919BC1EDF}" presName="centerShape" presStyleLbl="node0" presStyleIdx="0" presStyleCnt="1"/>
      <dgm:spPr/>
      <dgm:t>
        <a:bodyPr/>
        <a:lstStyle/>
        <a:p>
          <a:endParaRPr lang="ru-RU"/>
        </a:p>
      </dgm:t>
    </dgm:pt>
    <dgm:pt modelId="{C57C3AAC-9A30-4407-A8CB-729E9F31B730}" type="pres">
      <dgm:prSet presAssocID="{53D20C97-CC7C-43A9-8B5B-15CD10FDDCD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F9086-AB26-4A99-AB06-F71A9E5E0908}" type="pres">
      <dgm:prSet presAssocID="{53D20C97-CC7C-43A9-8B5B-15CD10FDDCD8}" presName="dummy" presStyleCnt="0"/>
      <dgm:spPr/>
    </dgm:pt>
    <dgm:pt modelId="{9619FE42-2120-4B96-ACF5-D2B6EDE668C1}" type="pres">
      <dgm:prSet presAssocID="{9A50E1FD-3C97-43C9-B1CB-5DF7331EE7BF}" presName="sibTrans" presStyleLbl="sibTrans2D1" presStyleIdx="0" presStyleCnt="4"/>
      <dgm:spPr/>
      <dgm:t>
        <a:bodyPr/>
        <a:lstStyle/>
        <a:p>
          <a:endParaRPr lang="ru-RU"/>
        </a:p>
      </dgm:t>
    </dgm:pt>
    <dgm:pt modelId="{6D496117-86A9-4D6D-9F5F-6F0DE35CA283}" type="pres">
      <dgm:prSet presAssocID="{6849E720-7809-4F2A-9F42-5CE999C4E81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76BBD-641E-45ED-B85A-5747037A6723}" type="pres">
      <dgm:prSet presAssocID="{6849E720-7809-4F2A-9F42-5CE999C4E81E}" presName="dummy" presStyleCnt="0"/>
      <dgm:spPr/>
    </dgm:pt>
    <dgm:pt modelId="{79E9F59D-593D-46CF-82B8-26F3CC8F18A4}" type="pres">
      <dgm:prSet presAssocID="{49978D31-66E6-4B41-92A6-6515E090F93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7EC3769-5E91-4071-8C0B-FFD29E922B0E}" type="pres">
      <dgm:prSet presAssocID="{0ADA7C25-2A27-4183-AEA7-DA04CA7C7E2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D016D-F809-4435-B205-C7CC43D7D668}" type="pres">
      <dgm:prSet presAssocID="{0ADA7C25-2A27-4183-AEA7-DA04CA7C7E2D}" presName="dummy" presStyleCnt="0"/>
      <dgm:spPr/>
    </dgm:pt>
    <dgm:pt modelId="{56304FF9-6060-442A-BB75-BBCB9552E0CD}" type="pres">
      <dgm:prSet presAssocID="{320DDE85-4287-44AD-B76A-624B4255C696}" presName="sibTrans" presStyleLbl="sibTrans2D1" presStyleIdx="2" presStyleCnt="4"/>
      <dgm:spPr/>
      <dgm:t>
        <a:bodyPr/>
        <a:lstStyle/>
        <a:p>
          <a:endParaRPr lang="ru-RU"/>
        </a:p>
      </dgm:t>
    </dgm:pt>
    <dgm:pt modelId="{32A335D3-9F0A-4F22-B914-9653990BC0B5}" type="pres">
      <dgm:prSet presAssocID="{A95C36BA-435B-401A-A28D-87FCB07563A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77247-DCAF-4BEA-884E-C3FEFC25AA5A}" type="pres">
      <dgm:prSet presAssocID="{A95C36BA-435B-401A-A28D-87FCB07563AF}" presName="dummy" presStyleCnt="0"/>
      <dgm:spPr/>
    </dgm:pt>
    <dgm:pt modelId="{B186D6E2-86C1-4F54-BB8B-522524657E79}" type="pres">
      <dgm:prSet presAssocID="{7641E8A5-9A17-4AD5-B712-1FABCCB48C98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00FF4CCF-3E36-4691-929E-117713DFDBD6}" type="presOf" srcId="{5808CFCF-BA15-491C-85B0-4679645F41BB}" destId="{BA2B4D3A-EC0E-4726-8F13-90C60646B440}" srcOrd="0" destOrd="0" presId="urn:microsoft.com/office/officeart/2005/8/layout/radial6"/>
    <dgm:cxn modelId="{0FFB166C-183B-4AFB-B640-DB71C849C692}" srcId="{5BC20401-490E-4DE8-9F39-DCF919BC1EDF}" destId="{53D20C97-CC7C-43A9-8B5B-15CD10FDDCD8}" srcOrd="0" destOrd="0" parTransId="{6699134F-22A1-4600-973D-6D83FC5580F4}" sibTransId="{9A50E1FD-3C97-43C9-B1CB-5DF7331EE7BF}"/>
    <dgm:cxn modelId="{B82F2C55-E0EC-41F9-9987-67F7F4ED1AB9}" type="presOf" srcId="{49978D31-66E6-4B41-92A6-6515E090F934}" destId="{79E9F59D-593D-46CF-82B8-26F3CC8F18A4}" srcOrd="0" destOrd="0" presId="urn:microsoft.com/office/officeart/2005/8/layout/radial6"/>
    <dgm:cxn modelId="{74244FD6-8C10-40DD-9F1E-A586D5DD4019}" type="presOf" srcId="{A95C36BA-435B-401A-A28D-87FCB07563AF}" destId="{32A335D3-9F0A-4F22-B914-9653990BC0B5}" srcOrd="0" destOrd="0" presId="urn:microsoft.com/office/officeart/2005/8/layout/radial6"/>
    <dgm:cxn modelId="{C927758F-9D79-49E6-8C0E-A96E8636A11B}" srcId="{5808CFCF-BA15-491C-85B0-4679645F41BB}" destId="{5BC20401-490E-4DE8-9F39-DCF919BC1EDF}" srcOrd="0" destOrd="0" parTransId="{B93BE8CE-0189-4841-93BB-4AB61E2211EE}" sibTransId="{8056302D-CCFF-4572-A035-B4E344C48BC8}"/>
    <dgm:cxn modelId="{D328E510-5F22-49FD-8504-ED5914ADB475}" type="presOf" srcId="{6849E720-7809-4F2A-9F42-5CE999C4E81E}" destId="{6D496117-86A9-4D6D-9F5F-6F0DE35CA283}" srcOrd="0" destOrd="0" presId="urn:microsoft.com/office/officeart/2005/8/layout/radial6"/>
    <dgm:cxn modelId="{256F20E1-C015-426F-BBED-EAA1A48F4AA8}" type="presOf" srcId="{9A50E1FD-3C97-43C9-B1CB-5DF7331EE7BF}" destId="{9619FE42-2120-4B96-ACF5-D2B6EDE668C1}" srcOrd="0" destOrd="0" presId="urn:microsoft.com/office/officeart/2005/8/layout/radial6"/>
    <dgm:cxn modelId="{2072BB0C-B74E-4377-8842-DACD2A258EE2}" type="presOf" srcId="{320DDE85-4287-44AD-B76A-624B4255C696}" destId="{56304FF9-6060-442A-BB75-BBCB9552E0CD}" srcOrd="0" destOrd="0" presId="urn:microsoft.com/office/officeart/2005/8/layout/radial6"/>
    <dgm:cxn modelId="{3AF779CF-585D-4059-A43C-4FB49C9F7019}" type="presOf" srcId="{5BC20401-490E-4DE8-9F39-DCF919BC1EDF}" destId="{B806F83E-6FD2-45B0-B8B9-FD0F9C2AEB2E}" srcOrd="0" destOrd="0" presId="urn:microsoft.com/office/officeart/2005/8/layout/radial6"/>
    <dgm:cxn modelId="{E0DB1F31-8AF7-4992-B23E-3BF917314702}" type="presOf" srcId="{7641E8A5-9A17-4AD5-B712-1FABCCB48C98}" destId="{B186D6E2-86C1-4F54-BB8B-522524657E79}" srcOrd="0" destOrd="0" presId="urn:microsoft.com/office/officeart/2005/8/layout/radial6"/>
    <dgm:cxn modelId="{397CF4A8-38E5-4C6D-84C4-2F9960D46F41}" srcId="{5BC20401-490E-4DE8-9F39-DCF919BC1EDF}" destId="{6849E720-7809-4F2A-9F42-5CE999C4E81E}" srcOrd="1" destOrd="0" parTransId="{9E774A0F-A27D-4379-93E4-66E4316D67D6}" sibTransId="{49978D31-66E6-4B41-92A6-6515E090F934}"/>
    <dgm:cxn modelId="{98CDA30D-3C71-490E-96F6-F9C79B5C5C70}" type="presOf" srcId="{0ADA7C25-2A27-4183-AEA7-DA04CA7C7E2D}" destId="{27EC3769-5E91-4071-8C0B-FFD29E922B0E}" srcOrd="0" destOrd="0" presId="urn:microsoft.com/office/officeart/2005/8/layout/radial6"/>
    <dgm:cxn modelId="{DE6607CC-0FD7-4CBD-A8C0-3DDE63CE98C1}" srcId="{5BC20401-490E-4DE8-9F39-DCF919BC1EDF}" destId="{0ADA7C25-2A27-4183-AEA7-DA04CA7C7E2D}" srcOrd="2" destOrd="0" parTransId="{32885334-7434-4335-AC8F-319E24D4DBBF}" sibTransId="{320DDE85-4287-44AD-B76A-624B4255C696}"/>
    <dgm:cxn modelId="{A9D4BCE1-9CD7-4827-A413-A91AA4FD7ACC}" srcId="{5BC20401-490E-4DE8-9F39-DCF919BC1EDF}" destId="{A95C36BA-435B-401A-A28D-87FCB07563AF}" srcOrd="3" destOrd="0" parTransId="{B5D12BDD-16FC-4251-B6BF-85710C2B51BE}" sibTransId="{7641E8A5-9A17-4AD5-B712-1FABCCB48C98}"/>
    <dgm:cxn modelId="{6BFBA406-3A46-4BA5-9E66-4656764FE969}" type="presOf" srcId="{53D20C97-CC7C-43A9-8B5B-15CD10FDDCD8}" destId="{C57C3AAC-9A30-4407-A8CB-729E9F31B730}" srcOrd="0" destOrd="0" presId="urn:microsoft.com/office/officeart/2005/8/layout/radial6"/>
    <dgm:cxn modelId="{472DB76A-F3AD-4253-970B-CF537F6CDA09}" type="presParOf" srcId="{BA2B4D3A-EC0E-4726-8F13-90C60646B440}" destId="{B806F83E-6FD2-45B0-B8B9-FD0F9C2AEB2E}" srcOrd="0" destOrd="0" presId="urn:microsoft.com/office/officeart/2005/8/layout/radial6"/>
    <dgm:cxn modelId="{5D2DFD8B-643E-48AF-AC65-5AAD26623C08}" type="presParOf" srcId="{BA2B4D3A-EC0E-4726-8F13-90C60646B440}" destId="{C57C3AAC-9A30-4407-A8CB-729E9F31B730}" srcOrd="1" destOrd="0" presId="urn:microsoft.com/office/officeart/2005/8/layout/radial6"/>
    <dgm:cxn modelId="{3480B4A6-2E9E-4515-8892-7A950ADC8897}" type="presParOf" srcId="{BA2B4D3A-EC0E-4726-8F13-90C60646B440}" destId="{1FAF9086-AB26-4A99-AB06-F71A9E5E0908}" srcOrd="2" destOrd="0" presId="urn:microsoft.com/office/officeart/2005/8/layout/radial6"/>
    <dgm:cxn modelId="{5D3DD4A4-44CB-40C0-A636-0CC7CB024835}" type="presParOf" srcId="{BA2B4D3A-EC0E-4726-8F13-90C60646B440}" destId="{9619FE42-2120-4B96-ACF5-D2B6EDE668C1}" srcOrd="3" destOrd="0" presId="urn:microsoft.com/office/officeart/2005/8/layout/radial6"/>
    <dgm:cxn modelId="{C841AA1F-72D4-4162-93A4-64E861E61186}" type="presParOf" srcId="{BA2B4D3A-EC0E-4726-8F13-90C60646B440}" destId="{6D496117-86A9-4D6D-9F5F-6F0DE35CA283}" srcOrd="4" destOrd="0" presId="urn:microsoft.com/office/officeart/2005/8/layout/radial6"/>
    <dgm:cxn modelId="{7E3A08A2-8634-4F75-9F3F-96BAD4F49099}" type="presParOf" srcId="{BA2B4D3A-EC0E-4726-8F13-90C60646B440}" destId="{3A576BBD-641E-45ED-B85A-5747037A6723}" srcOrd="5" destOrd="0" presId="urn:microsoft.com/office/officeart/2005/8/layout/radial6"/>
    <dgm:cxn modelId="{6851EE48-45EB-45A5-B496-A4297934321A}" type="presParOf" srcId="{BA2B4D3A-EC0E-4726-8F13-90C60646B440}" destId="{79E9F59D-593D-46CF-82B8-26F3CC8F18A4}" srcOrd="6" destOrd="0" presId="urn:microsoft.com/office/officeart/2005/8/layout/radial6"/>
    <dgm:cxn modelId="{3663E1F4-C5C0-475F-A56B-223DF18B7496}" type="presParOf" srcId="{BA2B4D3A-EC0E-4726-8F13-90C60646B440}" destId="{27EC3769-5E91-4071-8C0B-FFD29E922B0E}" srcOrd="7" destOrd="0" presId="urn:microsoft.com/office/officeart/2005/8/layout/radial6"/>
    <dgm:cxn modelId="{170236FE-1C65-411D-A48C-8BCBAF23A53A}" type="presParOf" srcId="{BA2B4D3A-EC0E-4726-8F13-90C60646B440}" destId="{846D016D-F809-4435-B205-C7CC43D7D668}" srcOrd="8" destOrd="0" presId="urn:microsoft.com/office/officeart/2005/8/layout/radial6"/>
    <dgm:cxn modelId="{DE8E7EF0-3FD4-4312-8732-F372995005B8}" type="presParOf" srcId="{BA2B4D3A-EC0E-4726-8F13-90C60646B440}" destId="{56304FF9-6060-442A-BB75-BBCB9552E0CD}" srcOrd="9" destOrd="0" presId="urn:microsoft.com/office/officeart/2005/8/layout/radial6"/>
    <dgm:cxn modelId="{43D5C18E-0DF7-499C-862D-7FE4D95CBADA}" type="presParOf" srcId="{BA2B4D3A-EC0E-4726-8F13-90C60646B440}" destId="{32A335D3-9F0A-4F22-B914-9653990BC0B5}" srcOrd="10" destOrd="0" presId="urn:microsoft.com/office/officeart/2005/8/layout/radial6"/>
    <dgm:cxn modelId="{CF96C8DE-DFBC-4D25-9497-AA02EF5C3E24}" type="presParOf" srcId="{BA2B4D3A-EC0E-4726-8F13-90C60646B440}" destId="{10D77247-DCAF-4BEA-884E-C3FEFC25AA5A}" srcOrd="11" destOrd="0" presId="urn:microsoft.com/office/officeart/2005/8/layout/radial6"/>
    <dgm:cxn modelId="{F03E1A8E-044A-4352-873B-096363C87B32}" type="presParOf" srcId="{BA2B4D3A-EC0E-4726-8F13-90C60646B440}" destId="{B186D6E2-86C1-4F54-BB8B-522524657E7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5E282F-4E01-4343-9D7B-0C280049C8F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8DCEA4-9B90-4928-B638-6E35DAB72BB8}">
      <dgm:prSet phldrT="[Текст]"/>
      <dgm:spPr/>
      <dgm:t>
        <a:bodyPr/>
        <a:lstStyle/>
        <a:p>
          <a:r>
            <a:rPr lang="en-US" dirty="0" smtClean="0"/>
            <a:t>https://my.tversu.ru</a:t>
          </a:r>
          <a:endParaRPr lang="ru-RU" dirty="0"/>
        </a:p>
      </dgm:t>
    </dgm:pt>
    <dgm:pt modelId="{F7808BC7-B012-4CA8-A08C-0CAC320C6881}" type="parTrans" cxnId="{C72D2FAD-CB0B-4976-B046-2AD98580EA18}">
      <dgm:prSet/>
      <dgm:spPr/>
      <dgm:t>
        <a:bodyPr/>
        <a:lstStyle/>
        <a:p>
          <a:endParaRPr lang="ru-RU"/>
        </a:p>
      </dgm:t>
    </dgm:pt>
    <dgm:pt modelId="{AE1CF2B2-B0C9-4490-9D73-E5203D8CB8BC}" type="sibTrans" cxnId="{C72D2FAD-CB0B-4976-B046-2AD98580EA18}">
      <dgm:prSet/>
      <dgm:spPr/>
      <dgm:t>
        <a:bodyPr/>
        <a:lstStyle/>
        <a:p>
          <a:endParaRPr lang="ru-RU"/>
        </a:p>
      </dgm:t>
    </dgm:pt>
    <dgm:pt modelId="{35A1CEAD-5738-4062-8A1B-A73C910CFB5C}">
      <dgm:prSet phldrT="[Текст]"/>
      <dgm:spPr/>
      <dgm:t>
        <a:bodyPr/>
        <a:lstStyle/>
        <a:p>
          <a:r>
            <a:rPr lang="ru-RU" dirty="0" smtClean="0"/>
            <a:t>Новости факультета</a:t>
          </a:r>
          <a:endParaRPr lang="ru-RU" dirty="0"/>
        </a:p>
      </dgm:t>
    </dgm:pt>
    <dgm:pt modelId="{F1CDE555-5B70-48ED-BDA0-79A9B9BF7DBD}" type="parTrans" cxnId="{5C2AF329-4A85-4B9A-847A-0EC1476660A6}">
      <dgm:prSet/>
      <dgm:spPr/>
      <dgm:t>
        <a:bodyPr/>
        <a:lstStyle/>
        <a:p>
          <a:endParaRPr lang="ru-RU"/>
        </a:p>
      </dgm:t>
    </dgm:pt>
    <dgm:pt modelId="{8C7EB680-1286-4BC9-BE44-4EAEBAC4675E}" type="sibTrans" cxnId="{5C2AF329-4A85-4B9A-847A-0EC1476660A6}">
      <dgm:prSet/>
      <dgm:spPr/>
      <dgm:t>
        <a:bodyPr/>
        <a:lstStyle/>
        <a:p>
          <a:endParaRPr lang="ru-RU"/>
        </a:p>
      </dgm:t>
    </dgm:pt>
    <dgm:pt modelId="{674D0AC5-0836-4234-B4EB-6FF55D229694}">
      <dgm:prSet phldrT="[Текст]"/>
      <dgm:spPr/>
      <dgm:t>
        <a:bodyPr/>
        <a:lstStyle/>
        <a:p>
          <a:r>
            <a:rPr lang="ru-RU" dirty="0" smtClean="0"/>
            <a:t>Каталог дисциплин и расписание</a:t>
          </a:r>
          <a:endParaRPr lang="ru-RU" dirty="0"/>
        </a:p>
      </dgm:t>
    </dgm:pt>
    <dgm:pt modelId="{887EECAD-B719-4D30-87C2-969413A3B1FF}" type="parTrans" cxnId="{A45028B7-9FAE-44D7-8FB7-96DAAC67DF15}">
      <dgm:prSet/>
      <dgm:spPr/>
      <dgm:t>
        <a:bodyPr/>
        <a:lstStyle/>
        <a:p>
          <a:endParaRPr lang="ru-RU"/>
        </a:p>
      </dgm:t>
    </dgm:pt>
    <dgm:pt modelId="{9C806E53-C651-4FEC-83C0-1D0417399D2F}" type="sibTrans" cxnId="{A45028B7-9FAE-44D7-8FB7-96DAAC67DF15}">
      <dgm:prSet/>
      <dgm:spPr/>
      <dgm:t>
        <a:bodyPr/>
        <a:lstStyle/>
        <a:p>
          <a:endParaRPr lang="ru-RU"/>
        </a:p>
      </dgm:t>
    </dgm:pt>
    <dgm:pt modelId="{03DA7D79-DEC7-4223-A1A4-56B15CFAC8FF}">
      <dgm:prSet phldrT="[Текст]"/>
      <dgm:spPr/>
      <dgm:t>
        <a:bodyPr/>
        <a:lstStyle/>
        <a:p>
          <a:r>
            <a:rPr lang="ru-RU" dirty="0" smtClean="0"/>
            <a:t>Успеваемость</a:t>
          </a:r>
          <a:endParaRPr lang="ru-RU" dirty="0"/>
        </a:p>
      </dgm:t>
    </dgm:pt>
    <dgm:pt modelId="{1BC17286-4272-48BA-8703-83ED15D14956}" type="parTrans" cxnId="{ECDC3505-39D5-4BF4-9EE9-5366251A9F62}">
      <dgm:prSet/>
      <dgm:spPr/>
      <dgm:t>
        <a:bodyPr/>
        <a:lstStyle/>
        <a:p>
          <a:endParaRPr lang="ru-RU"/>
        </a:p>
      </dgm:t>
    </dgm:pt>
    <dgm:pt modelId="{8DB7DAFC-3536-4ED3-BA5E-E6D6EA68A211}" type="sibTrans" cxnId="{ECDC3505-39D5-4BF4-9EE9-5366251A9F62}">
      <dgm:prSet/>
      <dgm:spPr/>
      <dgm:t>
        <a:bodyPr/>
        <a:lstStyle/>
        <a:p>
          <a:endParaRPr lang="ru-RU"/>
        </a:p>
      </dgm:t>
    </dgm:pt>
    <dgm:pt modelId="{5FAAD090-5C3A-44A3-8F39-1CA6B5DAED5C}">
      <dgm:prSet phldrT="[Текст]"/>
      <dgm:spPr/>
      <dgm:t>
        <a:bodyPr/>
        <a:lstStyle/>
        <a:p>
          <a:r>
            <a:rPr lang="en-US" dirty="0" smtClean="0"/>
            <a:t>LMS</a:t>
          </a:r>
          <a:r>
            <a:rPr lang="ru-RU" dirty="0" smtClean="0"/>
            <a:t> и библиотечные сервисы</a:t>
          </a:r>
          <a:endParaRPr lang="ru-RU" dirty="0"/>
        </a:p>
      </dgm:t>
    </dgm:pt>
    <dgm:pt modelId="{03BCF251-C62F-4779-836E-6E732800356D}" type="parTrans" cxnId="{EC66B760-ECA6-47EF-B4B1-9D8B2C004E64}">
      <dgm:prSet/>
      <dgm:spPr/>
      <dgm:t>
        <a:bodyPr/>
        <a:lstStyle/>
        <a:p>
          <a:endParaRPr lang="ru-RU"/>
        </a:p>
      </dgm:t>
    </dgm:pt>
    <dgm:pt modelId="{45580423-AE88-4370-9B09-A10A6BE992A5}" type="sibTrans" cxnId="{EC66B760-ECA6-47EF-B4B1-9D8B2C004E64}">
      <dgm:prSet/>
      <dgm:spPr/>
      <dgm:t>
        <a:bodyPr/>
        <a:lstStyle/>
        <a:p>
          <a:endParaRPr lang="ru-RU"/>
        </a:p>
      </dgm:t>
    </dgm:pt>
    <dgm:pt modelId="{37D0B3A7-7B4B-4B55-B0A8-3B3E1D3465F7}">
      <dgm:prSet phldrT="[Текст]"/>
      <dgm:spPr/>
      <dgm:t>
        <a:bodyPr/>
        <a:lstStyle/>
        <a:p>
          <a:r>
            <a:rPr lang="ru-RU" dirty="0" smtClean="0"/>
            <a:t>Студенческая почта и облачные сервисы</a:t>
          </a:r>
          <a:endParaRPr lang="ru-RU" dirty="0"/>
        </a:p>
      </dgm:t>
    </dgm:pt>
    <dgm:pt modelId="{1266E8A6-49D8-417B-92C8-A3C6432E5254}" type="parTrans" cxnId="{C3B7D9BC-998E-4744-B2ED-AC86BBBE9FEA}">
      <dgm:prSet/>
      <dgm:spPr/>
      <dgm:t>
        <a:bodyPr/>
        <a:lstStyle/>
        <a:p>
          <a:endParaRPr lang="ru-RU"/>
        </a:p>
      </dgm:t>
    </dgm:pt>
    <dgm:pt modelId="{6F567F26-3747-4554-AF73-95E3C4B90F06}" type="sibTrans" cxnId="{C3B7D9BC-998E-4744-B2ED-AC86BBBE9FEA}">
      <dgm:prSet/>
      <dgm:spPr/>
      <dgm:t>
        <a:bodyPr/>
        <a:lstStyle/>
        <a:p>
          <a:endParaRPr lang="ru-RU"/>
        </a:p>
      </dgm:t>
    </dgm:pt>
    <dgm:pt modelId="{AC6CDB82-21A1-4C52-AA83-BEFD84CCDC96}" type="pres">
      <dgm:prSet presAssocID="{895E282F-4E01-4343-9D7B-0C280049C8F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18F1393-4C08-437A-895F-F4E0DCE1F6E1}" type="pres">
      <dgm:prSet presAssocID="{EC8DCEA4-9B90-4928-B638-6E35DAB72BB8}" presName="hierRoot1" presStyleCnt="0"/>
      <dgm:spPr/>
    </dgm:pt>
    <dgm:pt modelId="{54D351A6-2778-4EDB-9DD3-D1ABCBA2FBE9}" type="pres">
      <dgm:prSet presAssocID="{EC8DCEA4-9B90-4928-B638-6E35DAB72BB8}" presName="composite" presStyleCnt="0"/>
      <dgm:spPr/>
    </dgm:pt>
    <dgm:pt modelId="{0BF2022F-A030-451A-AE65-D6F5FC4862CF}" type="pres">
      <dgm:prSet presAssocID="{EC8DCEA4-9B90-4928-B638-6E35DAB72BB8}" presName="background" presStyleLbl="node0" presStyleIdx="0" presStyleCnt="1"/>
      <dgm:spPr/>
    </dgm:pt>
    <dgm:pt modelId="{08AE7631-E272-45E0-A4C2-FF1C5E1A0B73}" type="pres">
      <dgm:prSet presAssocID="{EC8DCEA4-9B90-4928-B638-6E35DAB72BB8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04AC54-C77B-4E91-B9FA-32E25C930A38}" type="pres">
      <dgm:prSet presAssocID="{EC8DCEA4-9B90-4928-B638-6E35DAB72BB8}" presName="hierChild2" presStyleCnt="0"/>
      <dgm:spPr/>
    </dgm:pt>
    <dgm:pt modelId="{99B3A7F4-7105-4A8C-9789-5DE54E05C7FC}" type="pres">
      <dgm:prSet presAssocID="{F1CDE555-5B70-48ED-BDA0-79A9B9BF7DBD}" presName="Name10" presStyleLbl="parChTrans1D2" presStyleIdx="0" presStyleCnt="5"/>
      <dgm:spPr/>
      <dgm:t>
        <a:bodyPr/>
        <a:lstStyle/>
        <a:p>
          <a:endParaRPr lang="ru-RU"/>
        </a:p>
      </dgm:t>
    </dgm:pt>
    <dgm:pt modelId="{F5AFC550-C2CF-4FED-8D25-52CA7E2EE57E}" type="pres">
      <dgm:prSet presAssocID="{35A1CEAD-5738-4062-8A1B-A73C910CFB5C}" presName="hierRoot2" presStyleCnt="0"/>
      <dgm:spPr/>
    </dgm:pt>
    <dgm:pt modelId="{ACD343E1-1D28-43CE-B0BC-5680E2932C5C}" type="pres">
      <dgm:prSet presAssocID="{35A1CEAD-5738-4062-8A1B-A73C910CFB5C}" presName="composite2" presStyleCnt="0"/>
      <dgm:spPr/>
    </dgm:pt>
    <dgm:pt modelId="{53B52741-BD9C-4B32-81B1-3A03ED43FB21}" type="pres">
      <dgm:prSet presAssocID="{35A1CEAD-5738-4062-8A1B-A73C910CFB5C}" presName="background2" presStyleLbl="node2" presStyleIdx="0" presStyleCnt="5"/>
      <dgm:spPr/>
    </dgm:pt>
    <dgm:pt modelId="{FA045FC4-9054-4EB4-BD79-EB4B97E50F79}" type="pres">
      <dgm:prSet presAssocID="{35A1CEAD-5738-4062-8A1B-A73C910CFB5C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1F88E9-559B-43D2-B9ED-EE3B8D9E8997}" type="pres">
      <dgm:prSet presAssocID="{35A1CEAD-5738-4062-8A1B-A73C910CFB5C}" presName="hierChild3" presStyleCnt="0"/>
      <dgm:spPr/>
    </dgm:pt>
    <dgm:pt modelId="{A35CC112-7F5B-4A9C-B6DF-5FBF85EDB553}" type="pres">
      <dgm:prSet presAssocID="{887EECAD-B719-4D30-87C2-969413A3B1FF}" presName="Name10" presStyleLbl="parChTrans1D2" presStyleIdx="1" presStyleCnt="5"/>
      <dgm:spPr/>
      <dgm:t>
        <a:bodyPr/>
        <a:lstStyle/>
        <a:p>
          <a:endParaRPr lang="ru-RU"/>
        </a:p>
      </dgm:t>
    </dgm:pt>
    <dgm:pt modelId="{190B07D0-850E-4CD0-A159-84447151C3BE}" type="pres">
      <dgm:prSet presAssocID="{674D0AC5-0836-4234-B4EB-6FF55D229694}" presName="hierRoot2" presStyleCnt="0"/>
      <dgm:spPr/>
    </dgm:pt>
    <dgm:pt modelId="{1539515F-E26C-4D6F-B866-AB766BD210BD}" type="pres">
      <dgm:prSet presAssocID="{674D0AC5-0836-4234-B4EB-6FF55D229694}" presName="composite2" presStyleCnt="0"/>
      <dgm:spPr/>
    </dgm:pt>
    <dgm:pt modelId="{93DD3F5C-BC22-45D1-901A-401EA93DC98C}" type="pres">
      <dgm:prSet presAssocID="{674D0AC5-0836-4234-B4EB-6FF55D229694}" presName="background2" presStyleLbl="node2" presStyleIdx="1" presStyleCnt="5"/>
      <dgm:spPr/>
    </dgm:pt>
    <dgm:pt modelId="{C8FBFB3D-3617-42A6-A6C3-FBB513C00989}" type="pres">
      <dgm:prSet presAssocID="{674D0AC5-0836-4234-B4EB-6FF55D229694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33F1D2-2C4B-4532-9B47-2B6DA4E9EAD8}" type="pres">
      <dgm:prSet presAssocID="{674D0AC5-0836-4234-B4EB-6FF55D229694}" presName="hierChild3" presStyleCnt="0"/>
      <dgm:spPr/>
    </dgm:pt>
    <dgm:pt modelId="{113B8FB0-AAD3-4329-B07F-FAE9F7DEE814}" type="pres">
      <dgm:prSet presAssocID="{1BC17286-4272-48BA-8703-83ED15D14956}" presName="Name10" presStyleLbl="parChTrans1D2" presStyleIdx="2" presStyleCnt="5"/>
      <dgm:spPr/>
      <dgm:t>
        <a:bodyPr/>
        <a:lstStyle/>
        <a:p>
          <a:endParaRPr lang="ru-RU"/>
        </a:p>
      </dgm:t>
    </dgm:pt>
    <dgm:pt modelId="{7F5D9C06-3460-4B2F-9517-5857FB54000B}" type="pres">
      <dgm:prSet presAssocID="{03DA7D79-DEC7-4223-A1A4-56B15CFAC8FF}" presName="hierRoot2" presStyleCnt="0"/>
      <dgm:spPr/>
    </dgm:pt>
    <dgm:pt modelId="{E3FDE87E-036E-4355-819F-B7732D511DF1}" type="pres">
      <dgm:prSet presAssocID="{03DA7D79-DEC7-4223-A1A4-56B15CFAC8FF}" presName="composite2" presStyleCnt="0"/>
      <dgm:spPr/>
    </dgm:pt>
    <dgm:pt modelId="{04F9048D-B4B7-43A5-A8E9-794FCC5C3654}" type="pres">
      <dgm:prSet presAssocID="{03DA7D79-DEC7-4223-A1A4-56B15CFAC8FF}" presName="background2" presStyleLbl="node2" presStyleIdx="2" presStyleCnt="5"/>
      <dgm:spPr/>
    </dgm:pt>
    <dgm:pt modelId="{8514C2A8-4B4D-4D46-8B15-CDAAC3D34302}" type="pres">
      <dgm:prSet presAssocID="{03DA7D79-DEC7-4223-A1A4-56B15CFAC8FF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244978-BF5C-4959-BB2A-5ACBDE8F346A}" type="pres">
      <dgm:prSet presAssocID="{03DA7D79-DEC7-4223-A1A4-56B15CFAC8FF}" presName="hierChild3" presStyleCnt="0"/>
      <dgm:spPr/>
    </dgm:pt>
    <dgm:pt modelId="{F1AFAFA9-668E-4E26-8904-D9164F438B08}" type="pres">
      <dgm:prSet presAssocID="{1266E8A6-49D8-417B-92C8-A3C6432E5254}" presName="Name10" presStyleLbl="parChTrans1D2" presStyleIdx="3" presStyleCnt="5"/>
      <dgm:spPr/>
      <dgm:t>
        <a:bodyPr/>
        <a:lstStyle/>
        <a:p>
          <a:endParaRPr lang="ru-RU"/>
        </a:p>
      </dgm:t>
    </dgm:pt>
    <dgm:pt modelId="{56834E7A-F275-4196-9EEF-9CAC3BCB5B19}" type="pres">
      <dgm:prSet presAssocID="{37D0B3A7-7B4B-4B55-B0A8-3B3E1D3465F7}" presName="hierRoot2" presStyleCnt="0"/>
      <dgm:spPr/>
    </dgm:pt>
    <dgm:pt modelId="{3771C3DB-D01C-4A32-9AF2-5F7CCF442560}" type="pres">
      <dgm:prSet presAssocID="{37D0B3A7-7B4B-4B55-B0A8-3B3E1D3465F7}" presName="composite2" presStyleCnt="0"/>
      <dgm:spPr/>
    </dgm:pt>
    <dgm:pt modelId="{9997917F-D2F9-4532-B6D5-6F41BAA37CC9}" type="pres">
      <dgm:prSet presAssocID="{37D0B3A7-7B4B-4B55-B0A8-3B3E1D3465F7}" presName="background2" presStyleLbl="node2" presStyleIdx="3" presStyleCnt="5"/>
      <dgm:spPr/>
    </dgm:pt>
    <dgm:pt modelId="{0A99C671-7548-4B38-9255-C47737AB2094}" type="pres">
      <dgm:prSet presAssocID="{37D0B3A7-7B4B-4B55-B0A8-3B3E1D3465F7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E7B41D-BB6F-4DC2-B5DA-537BF909CB0F}" type="pres">
      <dgm:prSet presAssocID="{37D0B3A7-7B4B-4B55-B0A8-3B3E1D3465F7}" presName="hierChild3" presStyleCnt="0"/>
      <dgm:spPr/>
    </dgm:pt>
    <dgm:pt modelId="{9DDA31CF-D58C-4E69-AABF-9CDC4642521A}" type="pres">
      <dgm:prSet presAssocID="{03BCF251-C62F-4779-836E-6E732800356D}" presName="Name10" presStyleLbl="parChTrans1D2" presStyleIdx="4" presStyleCnt="5"/>
      <dgm:spPr/>
      <dgm:t>
        <a:bodyPr/>
        <a:lstStyle/>
        <a:p>
          <a:endParaRPr lang="ru-RU"/>
        </a:p>
      </dgm:t>
    </dgm:pt>
    <dgm:pt modelId="{B26A465B-FBCD-408F-8997-8CD558025353}" type="pres">
      <dgm:prSet presAssocID="{5FAAD090-5C3A-44A3-8F39-1CA6B5DAED5C}" presName="hierRoot2" presStyleCnt="0"/>
      <dgm:spPr/>
    </dgm:pt>
    <dgm:pt modelId="{6E6A2A5A-4E26-407B-840A-6CCDDC53EA7E}" type="pres">
      <dgm:prSet presAssocID="{5FAAD090-5C3A-44A3-8F39-1CA6B5DAED5C}" presName="composite2" presStyleCnt="0"/>
      <dgm:spPr/>
    </dgm:pt>
    <dgm:pt modelId="{5955DDD4-8F8A-4D50-B988-AA4F5C6BA502}" type="pres">
      <dgm:prSet presAssocID="{5FAAD090-5C3A-44A3-8F39-1CA6B5DAED5C}" presName="background2" presStyleLbl="node2" presStyleIdx="4" presStyleCnt="5"/>
      <dgm:spPr/>
    </dgm:pt>
    <dgm:pt modelId="{F580B45B-C1E5-4917-926C-CC5EB150BEAB}" type="pres">
      <dgm:prSet presAssocID="{5FAAD090-5C3A-44A3-8F39-1CA6B5DAED5C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0A02684-AF66-4C35-9C2C-875877A0AC95}" type="pres">
      <dgm:prSet presAssocID="{5FAAD090-5C3A-44A3-8F39-1CA6B5DAED5C}" presName="hierChild3" presStyleCnt="0"/>
      <dgm:spPr/>
    </dgm:pt>
  </dgm:ptLst>
  <dgm:cxnLst>
    <dgm:cxn modelId="{EFD3898B-CB9C-4326-A737-8780B1D2D50D}" type="presOf" srcId="{895E282F-4E01-4343-9D7B-0C280049C8F1}" destId="{AC6CDB82-21A1-4C52-AA83-BEFD84CCDC96}" srcOrd="0" destOrd="0" presId="urn:microsoft.com/office/officeart/2005/8/layout/hierarchy1"/>
    <dgm:cxn modelId="{C3B7D9BC-998E-4744-B2ED-AC86BBBE9FEA}" srcId="{EC8DCEA4-9B90-4928-B638-6E35DAB72BB8}" destId="{37D0B3A7-7B4B-4B55-B0A8-3B3E1D3465F7}" srcOrd="3" destOrd="0" parTransId="{1266E8A6-49D8-417B-92C8-A3C6432E5254}" sibTransId="{6F567F26-3747-4554-AF73-95E3C4B90F06}"/>
    <dgm:cxn modelId="{A45028B7-9FAE-44D7-8FB7-96DAAC67DF15}" srcId="{EC8DCEA4-9B90-4928-B638-6E35DAB72BB8}" destId="{674D0AC5-0836-4234-B4EB-6FF55D229694}" srcOrd="1" destOrd="0" parTransId="{887EECAD-B719-4D30-87C2-969413A3B1FF}" sibTransId="{9C806E53-C651-4FEC-83C0-1D0417399D2F}"/>
    <dgm:cxn modelId="{E6C47ADC-5427-4806-945D-27ECE1245508}" type="presOf" srcId="{5FAAD090-5C3A-44A3-8F39-1CA6B5DAED5C}" destId="{F580B45B-C1E5-4917-926C-CC5EB150BEAB}" srcOrd="0" destOrd="0" presId="urn:microsoft.com/office/officeart/2005/8/layout/hierarchy1"/>
    <dgm:cxn modelId="{ECDC3505-39D5-4BF4-9EE9-5366251A9F62}" srcId="{EC8DCEA4-9B90-4928-B638-6E35DAB72BB8}" destId="{03DA7D79-DEC7-4223-A1A4-56B15CFAC8FF}" srcOrd="2" destOrd="0" parTransId="{1BC17286-4272-48BA-8703-83ED15D14956}" sibTransId="{8DB7DAFC-3536-4ED3-BA5E-E6D6EA68A211}"/>
    <dgm:cxn modelId="{EC66B760-ECA6-47EF-B4B1-9D8B2C004E64}" srcId="{EC8DCEA4-9B90-4928-B638-6E35DAB72BB8}" destId="{5FAAD090-5C3A-44A3-8F39-1CA6B5DAED5C}" srcOrd="4" destOrd="0" parTransId="{03BCF251-C62F-4779-836E-6E732800356D}" sibTransId="{45580423-AE88-4370-9B09-A10A6BE992A5}"/>
    <dgm:cxn modelId="{C72D2FAD-CB0B-4976-B046-2AD98580EA18}" srcId="{895E282F-4E01-4343-9D7B-0C280049C8F1}" destId="{EC8DCEA4-9B90-4928-B638-6E35DAB72BB8}" srcOrd="0" destOrd="0" parTransId="{F7808BC7-B012-4CA8-A08C-0CAC320C6881}" sibTransId="{AE1CF2B2-B0C9-4490-9D73-E5203D8CB8BC}"/>
    <dgm:cxn modelId="{3F2FC4A2-1BC0-44BA-A440-17B0C6DB671C}" type="presOf" srcId="{1BC17286-4272-48BA-8703-83ED15D14956}" destId="{113B8FB0-AAD3-4329-B07F-FAE9F7DEE814}" srcOrd="0" destOrd="0" presId="urn:microsoft.com/office/officeart/2005/8/layout/hierarchy1"/>
    <dgm:cxn modelId="{18B959DD-6D6D-4E57-8D3B-134D72BFF253}" type="presOf" srcId="{1266E8A6-49D8-417B-92C8-A3C6432E5254}" destId="{F1AFAFA9-668E-4E26-8904-D9164F438B08}" srcOrd="0" destOrd="0" presId="urn:microsoft.com/office/officeart/2005/8/layout/hierarchy1"/>
    <dgm:cxn modelId="{71516FBC-E0D9-4C20-AF48-BD47AAC06FEF}" type="presOf" srcId="{37D0B3A7-7B4B-4B55-B0A8-3B3E1D3465F7}" destId="{0A99C671-7548-4B38-9255-C47737AB2094}" srcOrd="0" destOrd="0" presId="urn:microsoft.com/office/officeart/2005/8/layout/hierarchy1"/>
    <dgm:cxn modelId="{81E70A68-F264-4597-8B3A-D65D6B43922C}" type="presOf" srcId="{35A1CEAD-5738-4062-8A1B-A73C910CFB5C}" destId="{FA045FC4-9054-4EB4-BD79-EB4B97E50F79}" srcOrd="0" destOrd="0" presId="urn:microsoft.com/office/officeart/2005/8/layout/hierarchy1"/>
    <dgm:cxn modelId="{848A5641-434D-4C8A-93D5-E64F89F337F6}" type="presOf" srcId="{03BCF251-C62F-4779-836E-6E732800356D}" destId="{9DDA31CF-D58C-4E69-AABF-9CDC4642521A}" srcOrd="0" destOrd="0" presId="urn:microsoft.com/office/officeart/2005/8/layout/hierarchy1"/>
    <dgm:cxn modelId="{83DE2A3C-EBC3-48D2-A997-11DC3E741150}" type="presOf" srcId="{F1CDE555-5B70-48ED-BDA0-79A9B9BF7DBD}" destId="{99B3A7F4-7105-4A8C-9789-5DE54E05C7FC}" srcOrd="0" destOrd="0" presId="urn:microsoft.com/office/officeart/2005/8/layout/hierarchy1"/>
    <dgm:cxn modelId="{5C2AF329-4A85-4B9A-847A-0EC1476660A6}" srcId="{EC8DCEA4-9B90-4928-B638-6E35DAB72BB8}" destId="{35A1CEAD-5738-4062-8A1B-A73C910CFB5C}" srcOrd="0" destOrd="0" parTransId="{F1CDE555-5B70-48ED-BDA0-79A9B9BF7DBD}" sibTransId="{8C7EB680-1286-4BC9-BE44-4EAEBAC4675E}"/>
    <dgm:cxn modelId="{37E764FE-C099-41E0-A6EC-FB894D3312ED}" type="presOf" srcId="{674D0AC5-0836-4234-B4EB-6FF55D229694}" destId="{C8FBFB3D-3617-42A6-A6C3-FBB513C00989}" srcOrd="0" destOrd="0" presId="urn:microsoft.com/office/officeart/2005/8/layout/hierarchy1"/>
    <dgm:cxn modelId="{204661D5-E9C5-4603-97BA-71DE7976F362}" type="presOf" srcId="{887EECAD-B719-4D30-87C2-969413A3B1FF}" destId="{A35CC112-7F5B-4A9C-B6DF-5FBF85EDB553}" srcOrd="0" destOrd="0" presId="urn:microsoft.com/office/officeart/2005/8/layout/hierarchy1"/>
    <dgm:cxn modelId="{4C0E8B94-18C2-4D3D-84E8-84CA10DE7701}" type="presOf" srcId="{EC8DCEA4-9B90-4928-B638-6E35DAB72BB8}" destId="{08AE7631-E272-45E0-A4C2-FF1C5E1A0B73}" srcOrd="0" destOrd="0" presId="urn:microsoft.com/office/officeart/2005/8/layout/hierarchy1"/>
    <dgm:cxn modelId="{EFB3F0C8-A683-4F14-BDFB-4EA5422EA837}" type="presOf" srcId="{03DA7D79-DEC7-4223-A1A4-56B15CFAC8FF}" destId="{8514C2A8-4B4D-4D46-8B15-CDAAC3D34302}" srcOrd="0" destOrd="0" presId="urn:microsoft.com/office/officeart/2005/8/layout/hierarchy1"/>
    <dgm:cxn modelId="{3AB00B3C-F123-4DD7-A576-99312ED235CD}" type="presParOf" srcId="{AC6CDB82-21A1-4C52-AA83-BEFD84CCDC96}" destId="{118F1393-4C08-437A-895F-F4E0DCE1F6E1}" srcOrd="0" destOrd="0" presId="urn:microsoft.com/office/officeart/2005/8/layout/hierarchy1"/>
    <dgm:cxn modelId="{B05CA335-D1B3-46D2-812D-ACA99ABB535C}" type="presParOf" srcId="{118F1393-4C08-437A-895F-F4E0DCE1F6E1}" destId="{54D351A6-2778-4EDB-9DD3-D1ABCBA2FBE9}" srcOrd="0" destOrd="0" presId="urn:microsoft.com/office/officeart/2005/8/layout/hierarchy1"/>
    <dgm:cxn modelId="{3AB9220D-A4FC-4E0A-8A16-DC9CEFA437BD}" type="presParOf" srcId="{54D351A6-2778-4EDB-9DD3-D1ABCBA2FBE9}" destId="{0BF2022F-A030-451A-AE65-D6F5FC4862CF}" srcOrd="0" destOrd="0" presId="urn:microsoft.com/office/officeart/2005/8/layout/hierarchy1"/>
    <dgm:cxn modelId="{6840DA53-F04F-487E-9145-15ADB6BC1290}" type="presParOf" srcId="{54D351A6-2778-4EDB-9DD3-D1ABCBA2FBE9}" destId="{08AE7631-E272-45E0-A4C2-FF1C5E1A0B73}" srcOrd="1" destOrd="0" presId="urn:microsoft.com/office/officeart/2005/8/layout/hierarchy1"/>
    <dgm:cxn modelId="{0BE0CA16-E41D-4535-BE95-4EC29D76286B}" type="presParOf" srcId="{118F1393-4C08-437A-895F-F4E0DCE1F6E1}" destId="{FD04AC54-C77B-4E91-B9FA-32E25C930A38}" srcOrd="1" destOrd="0" presId="urn:microsoft.com/office/officeart/2005/8/layout/hierarchy1"/>
    <dgm:cxn modelId="{C8180147-F63C-4F14-B531-3064634AF10B}" type="presParOf" srcId="{FD04AC54-C77B-4E91-B9FA-32E25C930A38}" destId="{99B3A7F4-7105-4A8C-9789-5DE54E05C7FC}" srcOrd="0" destOrd="0" presId="urn:microsoft.com/office/officeart/2005/8/layout/hierarchy1"/>
    <dgm:cxn modelId="{0964C00E-0820-4C02-96DB-D6043D231001}" type="presParOf" srcId="{FD04AC54-C77B-4E91-B9FA-32E25C930A38}" destId="{F5AFC550-C2CF-4FED-8D25-52CA7E2EE57E}" srcOrd="1" destOrd="0" presId="urn:microsoft.com/office/officeart/2005/8/layout/hierarchy1"/>
    <dgm:cxn modelId="{F6B4AD5F-5381-4568-B6A0-4315F9DB6ED6}" type="presParOf" srcId="{F5AFC550-C2CF-4FED-8D25-52CA7E2EE57E}" destId="{ACD343E1-1D28-43CE-B0BC-5680E2932C5C}" srcOrd="0" destOrd="0" presId="urn:microsoft.com/office/officeart/2005/8/layout/hierarchy1"/>
    <dgm:cxn modelId="{F5B8FE34-CE73-4288-8214-9C97A7F2AF85}" type="presParOf" srcId="{ACD343E1-1D28-43CE-B0BC-5680E2932C5C}" destId="{53B52741-BD9C-4B32-81B1-3A03ED43FB21}" srcOrd="0" destOrd="0" presId="urn:microsoft.com/office/officeart/2005/8/layout/hierarchy1"/>
    <dgm:cxn modelId="{1A1DC61B-1345-4795-8CE5-60801171EBD0}" type="presParOf" srcId="{ACD343E1-1D28-43CE-B0BC-5680E2932C5C}" destId="{FA045FC4-9054-4EB4-BD79-EB4B97E50F79}" srcOrd="1" destOrd="0" presId="urn:microsoft.com/office/officeart/2005/8/layout/hierarchy1"/>
    <dgm:cxn modelId="{9240B491-BB3E-4C72-9869-3C6F8B9ABCA5}" type="presParOf" srcId="{F5AFC550-C2CF-4FED-8D25-52CA7E2EE57E}" destId="{C31F88E9-559B-43D2-B9ED-EE3B8D9E8997}" srcOrd="1" destOrd="0" presId="urn:microsoft.com/office/officeart/2005/8/layout/hierarchy1"/>
    <dgm:cxn modelId="{47A93C67-0638-46BD-9CB6-5AE445E9C140}" type="presParOf" srcId="{FD04AC54-C77B-4E91-B9FA-32E25C930A38}" destId="{A35CC112-7F5B-4A9C-B6DF-5FBF85EDB553}" srcOrd="2" destOrd="0" presId="urn:microsoft.com/office/officeart/2005/8/layout/hierarchy1"/>
    <dgm:cxn modelId="{A0459A41-5DCA-47FA-93C8-2A1F2E2F1524}" type="presParOf" srcId="{FD04AC54-C77B-4E91-B9FA-32E25C930A38}" destId="{190B07D0-850E-4CD0-A159-84447151C3BE}" srcOrd="3" destOrd="0" presId="urn:microsoft.com/office/officeart/2005/8/layout/hierarchy1"/>
    <dgm:cxn modelId="{8264202F-E989-40DE-B909-564DAFFCCEDA}" type="presParOf" srcId="{190B07D0-850E-4CD0-A159-84447151C3BE}" destId="{1539515F-E26C-4D6F-B866-AB766BD210BD}" srcOrd="0" destOrd="0" presId="urn:microsoft.com/office/officeart/2005/8/layout/hierarchy1"/>
    <dgm:cxn modelId="{050F8452-8DF0-4BE9-A821-3D6432AB751A}" type="presParOf" srcId="{1539515F-E26C-4D6F-B866-AB766BD210BD}" destId="{93DD3F5C-BC22-45D1-901A-401EA93DC98C}" srcOrd="0" destOrd="0" presId="urn:microsoft.com/office/officeart/2005/8/layout/hierarchy1"/>
    <dgm:cxn modelId="{F3188427-712F-4268-91C3-751B02954BAC}" type="presParOf" srcId="{1539515F-E26C-4D6F-B866-AB766BD210BD}" destId="{C8FBFB3D-3617-42A6-A6C3-FBB513C00989}" srcOrd="1" destOrd="0" presId="urn:microsoft.com/office/officeart/2005/8/layout/hierarchy1"/>
    <dgm:cxn modelId="{548F129F-3C2C-4598-93D8-48CF673FB1B5}" type="presParOf" srcId="{190B07D0-850E-4CD0-A159-84447151C3BE}" destId="{1933F1D2-2C4B-4532-9B47-2B6DA4E9EAD8}" srcOrd="1" destOrd="0" presId="urn:microsoft.com/office/officeart/2005/8/layout/hierarchy1"/>
    <dgm:cxn modelId="{78360E74-D6AC-4E61-8B29-60F40A58BAB8}" type="presParOf" srcId="{FD04AC54-C77B-4E91-B9FA-32E25C930A38}" destId="{113B8FB0-AAD3-4329-B07F-FAE9F7DEE814}" srcOrd="4" destOrd="0" presId="urn:microsoft.com/office/officeart/2005/8/layout/hierarchy1"/>
    <dgm:cxn modelId="{AEC9F34F-6939-441E-B7AF-908285CBCBD6}" type="presParOf" srcId="{FD04AC54-C77B-4E91-B9FA-32E25C930A38}" destId="{7F5D9C06-3460-4B2F-9517-5857FB54000B}" srcOrd="5" destOrd="0" presId="urn:microsoft.com/office/officeart/2005/8/layout/hierarchy1"/>
    <dgm:cxn modelId="{28EC62AD-B008-460F-B924-DA288B4EE0C0}" type="presParOf" srcId="{7F5D9C06-3460-4B2F-9517-5857FB54000B}" destId="{E3FDE87E-036E-4355-819F-B7732D511DF1}" srcOrd="0" destOrd="0" presId="urn:microsoft.com/office/officeart/2005/8/layout/hierarchy1"/>
    <dgm:cxn modelId="{51090BF1-7723-429D-BAEF-F5DCA5BD88FB}" type="presParOf" srcId="{E3FDE87E-036E-4355-819F-B7732D511DF1}" destId="{04F9048D-B4B7-43A5-A8E9-794FCC5C3654}" srcOrd="0" destOrd="0" presId="urn:microsoft.com/office/officeart/2005/8/layout/hierarchy1"/>
    <dgm:cxn modelId="{28E7FBC3-8A44-4F2B-AD06-CA514A38539D}" type="presParOf" srcId="{E3FDE87E-036E-4355-819F-B7732D511DF1}" destId="{8514C2A8-4B4D-4D46-8B15-CDAAC3D34302}" srcOrd="1" destOrd="0" presId="urn:microsoft.com/office/officeart/2005/8/layout/hierarchy1"/>
    <dgm:cxn modelId="{BB968EA9-D314-423A-8D8B-0B8E494C923B}" type="presParOf" srcId="{7F5D9C06-3460-4B2F-9517-5857FB54000B}" destId="{72244978-BF5C-4959-BB2A-5ACBDE8F346A}" srcOrd="1" destOrd="0" presId="urn:microsoft.com/office/officeart/2005/8/layout/hierarchy1"/>
    <dgm:cxn modelId="{1D4C6A94-2085-4211-ADB6-34A441F8C63E}" type="presParOf" srcId="{FD04AC54-C77B-4E91-B9FA-32E25C930A38}" destId="{F1AFAFA9-668E-4E26-8904-D9164F438B08}" srcOrd="6" destOrd="0" presId="urn:microsoft.com/office/officeart/2005/8/layout/hierarchy1"/>
    <dgm:cxn modelId="{8C58F678-E0FC-4BEC-A18C-D61922A6BEFD}" type="presParOf" srcId="{FD04AC54-C77B-4E91-B9FA-32E25C930A38}" destId="{56834E7A-F275-4196-9EEF-9CAC3BCB5B19}" srcOrd="7" destOrd="0" presId="urn:microsoft.com/office/officeart/2005/8/layout/hierarchy1"/>
    <dgm:cxn modelId="{51C61004-18D8-494A-8BBC-EA789C63B336}" type="presParOf" srcId="{56834E7A-F275-4196-9EEF-9CAC3BCB5B19}" destId="{3771C3DB-D01C-4A32-9AF2-5F7CCF442560}" srcOrd="0" destOrd="0" presId="urn:microsoft.com/office/officeart/2005/8/layout/hierarchy1"/>
    <dgm:cxn modelId="{75561A2A-092E-4D39-ABCB-8D7BD368C6F9}" type="presParOf" srcId="{3771C3DB-D01C-4A32-9AF2-5F7CCF442560}" destId="{9997917F-D2F9-4532-B6D5-6F41BAA37CC9}" srcOrd="0" destOrd="0" presId="urn:microsoft.com/office/officeart/2005/8/layout/hierarchy1"/>
    <dgm:cxn modelId="{D1281F06-545D-49E8-A7C8-88808ABB574D}" type="presParOf" srcId="{3771C3DB-D01C-4A32-9AF2-5F7CCF442560}" destId="{0A99C671-7548-4B38-9255-C47737AB2094}" srcOrd="1" destOrd="0" presId="urn:microsoft.com/office/officeart/2005/8/layout/hierarchy1"/>
    <dgm:cxn modelId="{1DE0106C-707B-40C1-BDF0-A0D5FF36D3DE}" type="presParOf" srcId="{56834E7A-F275-4196-9EEF-9CAC3BCB5B19}" destId="{40E7B41D-BB6F-4DC2-B5DA-537BF909CB0F}" srcOrd="1" destOrd="0" presId="urn:microsoft.com/office/officeart/2005/8/layout/hierarchy1"/>
    <dgm:cxn modelId="{8AF69809-C8C2-412E-A750-47332137BF61}" type="presParOf" srcId="{FD04AC54-C77B-4E91-B9FA-32E25C930A38}" destId="{9DDA31CF-D58C-4E69-AABF-9CDC4642521A}" srcOrd="8" destOrd="0" presId="urn:microsoft.com/office/officeart/2005/8/layout/hierarchy1"/>
    <dgm:cxn modelId="{BF4B6920-4EA7-4D68-84B8-E508F3DE9431}" type="presParOf" srcId="{FD04AC54-C77B-4E91-B9FA-32E25C930A38}" destId="{B26A465B-FBCD-408F-8997-8CD558025353}" srcOrd="9" destOrd="0" presId="urn:microsoft.com/office/officeart/2005/8/layout/hierarchy1"/>
    <dgm:cxn modelId="{5517AACF-E1E0-43F8-9F2E-B55A75C353DA}" type="presParOf" srcId="{B26A465B-FBCD-408F-8997-8CD558025353}" destId="{6E6A2A5A-4E26-407B-840A-6CCDDC53EA7E}" srcOrd="0" destOrd="0" presId="urn:microsoft.com/office/officeart/2005/8/layout/hierarchy1"/>
    <dgm:cxn modelId="{922D0D0A-A2C6-4F37-BFFC-01CDB5D81469}" type="presParOf" srcId="{6E6A2A5A-4E26-407B-840A-6CCDDC53EA7E}" destId="{5955DDD4-8F8A-4D50-B988-AA4F5C6BA502}" srcOrd="0" destOrd="0" presId="urn:microsoft.com/office/officeart/2005/8/layout/hierarchy1"/>
    <dgm:cxn modelId="{43A110C4-1A33-4C3A-AA33-FDC575B2A386}" type="presParOf" srcId="{6E6A2A5A-4E26-407B-840A-6CCDDC53EA7E}" destId="{F580B45B-C1E5-4917-926C-CC5EB150BEAB}" srcOrd="1" destOrd="0" presId="urn:microsoft.com/office/officeart/2005/8/layout/hierarchy1"/>
    <dgm:cxn modelId="{10109FAC-596E-48AD-8BC5-4F56723E5100}" type="presParOf" srcId="{B26A465B-FBCD-408F-8997-8CD558025353}" destId="{10A02684-AF66-4C35-9C2C-875877A0AC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86D6E2-86C1-4F54-BB8B-522524657E79}">
      <dsp:nvSpPr>
        <dsp:cNvPr id="0" name=""/>
        <dsp:cNvSpPr/>
      </dsp:nvSpPr>
      <dsp:spPr>
        <a:xfrm>
          <a:off x="3309196" y="700333"/>
          <a:ext cx="4671906" cy="4671906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304FF9-6060-442A-BB75-BBCB9552E0CD}">
      <dsp:nvSpPr>
        <dsp:cNvPr id="0" name=""/>
        <dsp:cNvSpPr/>
      </dsp:nvSpPr>
      <dsp:spPr>
        <a:xfrm>
          <a:off x="3309196" y="700333"/>
          <a:ext cx="4671906" cy="4671906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E9F59D-593D-46CF-82B8-26F3CC8F18A4}">
      <dsp:nvSpPr>
        <dsp:cNvPr id="0" name=""/>
        <dsp:cNvSpPr/>
      </dsp:nvSpPr>
      <dsp:spPr>
        <a:xfrm>
          <a:off x="3309196" y="700333"/>
          <a:ext cx="4671906" cy="4671906"/>
        </a:xfrm>
        <a:prstGeom prst="blockArc">
          <a:avLst>
            <a:gd name="adj1" fmla="val 0"/>
            <a:gd name="adj2" fmla="val 5400000"/>
            <a:gd name="adj3" fmla="val 463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19FE42-2120-4B96-ACF5-D2B6EDE668C1}">
      <dsp:nvSpPr>
        <dsp:cNvPr id="0" name=""/>
        <dsp:cNvSpPr/>
      </dsp:nvSpPr>
      <dsp:spPr>
        <a:xfrm>
          <a:off x="3309196" y="700333"/>
          <a:ext cx="4671906" cy="4671906"/>
        </a:xfrm>
        <a:prstGeom prst="blockArc">
          <a:avLst>
            <a:gd name="adj1" fmla="val 16200000"/>
            <a:gd name="adj2" fmla="val 0"/>
            <a:gd name="adj3" fmla="val 463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06F83E-6FD2-45B0-B8B9-FD0F9C2AEB2E}">
      <dsp:nvSpPr>
        <dsp:cNvPr id="0" name=""/>
        <dsp:cNvSpPr/>
      </dsp:nvSpPr>
      <dsp:spPr>
        <a:xfrm>
          <a:off x="4570145" y="1961282"/>
          <a:ext cx="2150008" cy="21500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1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700" kern="1200" dirty="0" smtClean="0"/>
            <a:t>ЭОС</a:t>
          </a:r>
          <a:endParaRPr lang="ru-RU" sz="5700" kern="1200" dirty="0"/>
        </a:p>
      </dsp:txBody>
      <dsp:txXfrm>
        <a:off x="4885006" y="2276143"/>
        <a:ext cx="1520286" cy="1520286"/>
      </dsp:txXfrm>
    </dsp:sp>
    <dsp:sp modelId="{C57C3AAC-9A30-4407-A8CB-729E9F31B730}">
      <dsp:nvSpPr>
        <dsp:cNvPr id="0" name=""/>
        <dsp:cNvSpPr/>
      </dsp:nvSpPr>
      <dsp:spPr>
        <a:xfrm>
          <a:off x="4892647" y="2011"/>
          <a:ext cx="1505005" cy="15050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Система управления учебным процессом</a:t>
          </a:r>
          <a:endParaRPr lang="ru-RU" sz="1200" kern="1200" dirty="0"/>
        </a:p>
      </dsp:txBody>
      <dsp:txXfrm>
        <a:off x="5113050" y="222414"/>
        <a:ext cx="1064199" cy="1064199"/>
      </dsp:txXfrm>
    </dsp:sp>
    <dsp:sp modelId="{6D496117-86A9-4D6D-9F5F-6F0DE35CA283}">
      <dsp:nvSpPr>
        <dsp:cNvPr id="0" name=""/>
        <dsp:cNvSpPr/>
      </dsp:nvSpPr>
      <dsp:spPr>
        <a:xfrm>
          <a:off x="7174420" y="2283784"/>
          <a:ext cx="1505005" cy="15050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3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Библиотечные сервисы</a:t>
          </a:r>
          <a:endParaRPr lang="ru-RU" sz="1200" kern="1200" dirty="0"/>
        </a:p>
      </dsp:txBody>
      <dsp:txXfrm>
        <a:off x="7394823" y="2504187"/>
        <a:ext cx="1064199" cy="1064199"/>
      </dsp:txXfrm>
    </dsp:sp>
    <dsp:sp modelId="{27EC3769-5E91-4071-8C0B-FFD29E922B0E}">
      <dsp:nvSpPr>
        <dsp:cNvPr id="0" name=""/>
        <dsp:cNvSpPr/>
      </dsp:nvSpPr>
      <dsp:spPr>
        <a:xfrm>
          <a:off x="4892647" y="4565557"/>
          <a:ext cx="1505005" cy="15050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4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Облачные сервисы</a:t>
          </a:r>
          <a:r>
            <a:rPr lang="en-US" sz="1200" kern="1200" dirty="0" smtClean="0"/>
            <a:t/>
          </a:r>
          <a:br>
            <a:rPr lang="en-US" sz="1200" kern="1200" dirty="0" smtClean="0"/>
          </a:br>
          <a:r>
            <a:rPr lang="en-US" sz="1200" kern="1200" dirty="0" smtClean="0"/>
            <a:t>MS Office 365 </a:t>
          </a:r>
          <a:r>
            <a:rPr lang="ru-RU" sz="1200" kern="1200" dirty="0" smtClean="0"/>
            <a:t>и студенческая почта</a:t>
          </a:r>
          <a:endParaRPr lang="ru-RU" sz="1200" kern="1200" dirty="0"/>
        </a:p>
      </dsp:txBody>
      <dsp:txXfrm>
        <a:off x="5113050" y="4785960"/>
        <a:ext cx="1064199" cy="1064199"/>
      </dsp:txXfrm>
    </dsp:sp>
    <dsp:sp modelId="{32A335D3-9F0A-4F22-B914-9653990BC0B5}">
      <dsp:nvSpPr>
        <dsp:cNvPr id="0" name=""/>
        <dsp:cNvSpPr/>
      </dsp:nvSpPr>
      <dsp:spPr>
        <a:xfrm>
          <a:off x="2610874" y="2283784"/>
          <a:ext cx="1505005" cy="15050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5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Личный кабинет студента</a:t>
          </a:r>
          <a:endParaRPr lang="ru-RU" sz="1200" kern="1200" dirty="0"/>
        </a:p>
      </dsp:txBody>
      <dsp:txXfrm>
        <a:off x="2831277" y="2504187"/>
        <a:ext cx="1064199" cy="1064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A31CF-D58C-4E69-AABF-9CDC4642521A}">
      <dsp:nvSpPr>
        <dsp:cNvPr id="0" name=""/>
        <dsp:cNvSpPr/>
      </dsp:nvSpPr>
      <dsp:spPr>
        <a:xfrm>
          <a:off x="3921014" y="1552355"/>
          <a:ext cx="3252914" cy="387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44"/>
              </a:lnTo>
              <a:lnTo>
                <a:pt x="3252914" y="263744"/>
              </a:lnTo>
              <a:lnTo>
                <a:pt x="3252914" y="38702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FAFA9-668E-4E26-8904-D9164F438B08}">
      <dsp:nvSpPr>
        <dsp:cNvPr id="0" name=""/>
        <dsp:cNvSpPr/>
      </dsp:nvSpPr>
      <dsp:spPr>
        <a:xfrm>
          <a:off x="3921014" y="1552355"/>
          <a:ext cx="1626457" cy="3870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44"/>
              </a:lnTo>
              <a:lnTo>
                <a:pt x="1626457" y="263744"/>
              </a:lnTo>
              <a:lnTo>
                <a:pt x="1626457" y="38702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B8FB0-AAD3-4329-B07F-FAE9F7DEE814}">
      <dsp:nvSpPr>
        <dsp:cNvPr id="0" name=""/>
        <dsp:cNvSpPr/>
      </dsp:nvSpPr>
      <dsp:spPr>
        <a:xfrm>
          <a:off x="3875294" y="1552355"/>
          <a:ext cx="91440" cy="3870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702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5CC112-7F5B-4A9C-B6DF-5FBF85EDB553}">
      <dsp:nvSpPr>
        <dsp:cNvPr id="0" name=""/>
        <dsp:cNvSpPr/>
      </dsp:nvSpPr>
      <dsp:spPr>
        <a:xfrm>
          <a:off x="2294556" y="1552355"/>
          <a:ext cx="1626457" cy="387022"/>
        </a:xfrm>
        <a:custGeom>
          <a:avLst/>
          <a:gdLst/>
          <a:ahLst/>
          <a:cxnLst/>
          <a:rect l="0" t="0" r="0" b="0"/>
          <a:pathLst>
            <a:path>
              <a:moveTo>
                <a:pt x="1626457" y="0"/>
              </a:moveTo>
              <a:lnTo>
                <a:pt x="1626457" y="263744"/>
              </a:lnTo>
              <a:lnTo>
                <a:pt x="0" y="263744"/>
              </a:lnTo>
              <a:lnTo>
                <a:pt x="0" y="38702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3A7F4-7105-4A8C-9789-5DE54E05C7FC}">
      <dsp:nvSpPr>
        <dsp:cNvPr id="0" name=""/>
        <dsp:cNvSpPr/>
      </dsp:nvSpPr>
      <dsp:spPr>
        <a:xfrm>
          <a:off x="668099" y="1552355"/>
          <a:ext cx="3252914" cy="387022"/>
        </a:xfrm>
        <a:custGeom>
          <a:avLst/>
          <a:gdLst/>
          <a:ahLst/>
          <a:cxnLst/>
          <a:rect l="0" t="0" r="0" b="0"/>
          <a:pathLst>
            <a:path>
              <a:moveTo>
                <a:pt x="3252914" y="0"/>
              </a:moveTo>
              <a:lnTo>
                <a:pt x="3252914" y="263744"/>
              </a:lnTo>
              <a:lnTo>
                <a:pt x="0" y="263744"/>
              </a:lnTo>
              <a:lnTo>
                <a:pt x="0" y="38702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F2022F-A030-451A-AE65-D6F5FC4862CF}">
      <dsp:nvSpPr>
        <dsp:cNvPr id="0" name=""/>
        <dsp:cNvSpPr/>
      </dsp:nvSpPr>
      <dsp:spPr>
        <a:xfrm>
          <a:off x="3255645" y="707336"/>
          <a:ext cx="1330737" cy="845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AE7631-E272-45E0-A4C2-FF1C5E1A0B73}">
      <dsp:nvSpPr>
        <dsp:cNvPr id="0" name=""/>
        <dsp:cNvSpPr/>
      </dsp:nvSpPr>
      <dsp:spPr>
        <a:xfrm>
          <a:off x="3403505" y="847803"/>
          <a:ext cx="1330737" cy="845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https://my.tversu.ru</a:t>
          </a:r>
          <a:endParaRPr lang="ru-RU" sz="1200" kern="1200" dirty="0"/>
        </a:p>
      </dsp:txBody>
      <dsp:txXfrm>
        <a:off x="3428255" y="872553"/>
        <a:ext cx="1281237" cy="795518"/>
      </dsp:txXfrm>
    </dsp:sp>
    <dsp:sp modelId="{53B52741-BD9C-4B32-81B1-3A03ED43FB21}">
      <dsp:nvSpPr>
        <dsp:cNvPr id="0" name=""/>
        <dsp:cNvSpPr/>
      </dsp:nvSpPr>
      <dsp:spPr>
        <a:xfrm>
          <a:off x="2730" y="1939378"/>
          <a:ext cx="1330737" cy="845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045FC4-9054-4EB4-BD79-EB4B97E50F79}">
      <dsp:nvSpPr>
        <dsp:cNvPr id="0" name=""/>
        <dsp:cNvSpPr/>
      </dsp:nvSpPr>
      <dsp:spPr>
        <a:xfrm>
          <a:off x="150590" y="2079844"/>
          <a:ext cx="1330737" cy="845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Новости факультета</a:t>
          </a:r>
          <a:endParaRPr lang="ru-RU" sz="1200" kern="1200" dirty="0"/>
        </a:p>
      </dsp:txBody>
      <dsp:txXfrm>
        <a:off x="175340" y="2104594"/>
        <a:ext cx="1281237" cy="795518"/>
      </dsp:txXfrm>
    </dsp:sp>
    <dsp:sp modelId="{93DD3F5C-BC22-45D1-901A-401EA93DC98C}">
      <dsp:nvSpPr>
        <dsp:cNvPr id="0" name=""/>
        <dsp:cNvSpPr/>
      </dsp:nvSpPr>
      <dsp:spPr>
        <a:xfrm>
          <a:off x="1629188" y="1939378"/>
          <a:ext cx="1330737" cy="845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FBFB3D-3617-42A6-A6C3-FBB513C00989}">
      <dsp:nvSpPr>
        <dsp:cNvPr id="0" name=""/>
        <dsp:cNvSpPr/>
      </dsp:nvSpPr>
      <dsp:spPr>
        <a:xfrm>
          <a:off x="1777047" y="2079844"/>
          <a:ext cx="1330737" cy="845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Каталог дисциплин и расписание</a:t>
          </a:r>
          <a:endParaRPr lang="ru-RU" sz="1200" kern="1200" dirty="0"/>
        </a:p>
      </dsp:txBody>
      <dsp:txXfrm>
        <a:off x="1801797" y="2104594"/>
        <a:ext cx="1281237" cy="795518"/>
      </dsp:txXfrm>
    </dsp:sp>
    <dsp:sp modelId="{04F9048D-B4B7-43A5-A8E9-794FCC5C3654}">
      <dsp:nvSpPr>
        <dsp:cNvPr id="0" name=""/>
        <dsp:cNvSpPr/>
      </dsp:nvSpPr>
      <dsp:spPr>
        <a:xfrm>
          <a:off x="3255645" y="1939378"/>
          <a:ext cx="1330737" cy="845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14C2A8-4B4D-4D46-8B15-CDAAC3D34302}">
      <dsp:nvSpPr>
        <dsp:cNvPr id="0" name=""/>
        <dsp:cNvSpPr/>
      </dsp:nvSpPr>
      <dsp:spPr>
        <a:xfrm>
          <a:off x="3403505" y="2079844"/>
          <a:ext cx="1330737" cy="845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Успеваемость</a:t>
          </a:r>
          <a:endParaRPr lang="ru-RU" sz="1200" kern="1200" dirty="0"/>
        </a:p>
      </dsp:txBody>
      <dsp:txXfrm>
        <a:off x="3428255" y="2104594"/>
        <a:ext cx="1281237" cy="795518"/>
      </dsp:txXfrm>
    </dsp:sp>
    <dsp:sp modelId="{9997917F-D2F9-4532-B6D5-6F41BAA37CC9}">
      <dsp:nvSpPr>
        <dsp:cNvPr id="0" name=""/>
        <dsp:cNvSpPr/>
      </dsp:nvSpPr>
      <dsp:spPr>
        <a:xfrm>
          <a:off x="4882102" y="1939378"/>
          <a:ext cx="1330737" cy="845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9C671-7548-4B38-9255-C47737AB2094}">
      <dsp:nvSpPr>
        <dsp:cNvPr id="0" name=""/>
        <dsp:cNvSpPr/>
      </dsp:nvSpPr>
      <dsp:spPr>
        <a:xfrm>
          <a:off x="5029962" y="2079844"/>
          <a:ext cx="1330737" cy="845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Студенческая почта и облачные сервисы</a:t>
          </a:r>
          <a:endParaRPr lang="ru-RU" sz="1200" kern="1200" dirty="0"/>
        </a:p>
      </dsp:txBody>
      <dsp:txXfrm>
        <a:off x="5054712" y="2104594"/>
        <a:ext cx="1281237" cy="795518"/>
      </dsp:txXfrm>
    </dsp:sp>
    <dsp:sp modelId="{5955DDD4-8F8A-4D50-B988-AA4F5C6BA502}">
      <dsp:nvSpPr>
        <dsp:cNvPr id="0" name=""/>
        <dsp:cNvSpPr/>
      </dsp:nvSpPr>
      <dsp:spPr>
        <a:xfrm>
          <a:off x="6508559" y="1939378"/>
          <a:ext cx="1330737" cy="8450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0B45B-C1E5-4917-926C-CC5EB150BEAB}">
      <dsp:nvSpPr>
        <dsp:cNvPr id="0" name=""/>
        <dsp:cNvSpPr/>
      </dsp:nvSpPr>
      <dsp:spPr>
        <a:xfrm>
          <a:off x="6656419" y="2079844"/>
          <a:ext cx="1330737" cy="8450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LMS</a:t>
          </a:r>
          <a:r>
            <a:rPr lang="ru-RU" sz="1200" kern="1200" dirty="0" smtClean="0"/>
            <a:t> и библиотечные сервисы</a:t>
          </a:r>
          <a:endParaRPr lang="ru-RU" sz="1200" kern="1200" dirty="0"/>
        </a:p>
      </dsp:txBody>
      <dsp:txXfrm>
        <a:off x="6681169" y="2104594"/>
        <a:ext cx="1281237" cy="7955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3085765"/>
            <a:ext cx="8240108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2" y="990600"/>
            <a:ext cx="7989752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2495444"/>
            <a:ext cx="7989752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78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4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8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228003"/>
            <a:ext cx="7989752" cy="363079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26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63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71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4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0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99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22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6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827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support@tversu.ne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y.tversu.ru/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math.tversu.ru/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courses.tversu.ru/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ortal.office.com/" TargetMode="Externa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ms.tversu.ru/" TargetMode="Externa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ibrary.tversu.ru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Электронная образовательная среда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17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54113" y="687388"/>
            <a:ext cx="7989887" cy="1082675"/>
          </a:xfrm>
        </p:spPr>
        <p:txBody>
          <a:bodyPr/>
          <a:lstStyle/>
          <a:p>
            <a:pPr algn="ctr"/>
            <a:r>
              <a:rPr lang="ru-RU" dirty="0" smtClean="0"/>
              <a:t>Как получить доступ?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4294967295"/>
          </p:nvPr>
        </p:nvSpPr>
        <p:spPr>
          <a:xfrm>
            <a:off x="5045536" y="873211"/>
            <a:ext cx="3906837" cy="566763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buClrTx/>
              <a:buSzPct val="100000"/>
              <a:buNone/>
            </a:pPr>
            <a:r>
              <a:rPr lang="ru-RU" sz="2400" b="1" dirty="0" smtClean="0">
                <a:latin typeface="+mj-lt"/>
              </a:rPr>
              <a:t>КАК ПОЛУЧИТЬ ДОСТУП?</a:t>
            </a:r>
          </a:p>
          <a:p>
            <a:pPr marL="0" indent="0" algn="ctr">
              <a:lnSpc>
                <a:spcPct val="150000"/>
              </a:lnSpc>
              <a:buClrTx/>
              <a:buSzPct val="100000"/>
              <a:buNone/>
            </a:pPr>
            <a:endParaRPr lang="ru-RU" sz="1000" b="1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ru-RU" dirty="0" smtClean="0"/>
              <a:t>Получить реквизиты доступа к ЭОС в Деканате факультета</a:t>
            </a:r>
          </a:p>
          <a:p>
            <a:pPr marL="342900" indent="-342900">
              <a:lnSpc>
                <a:spcPct val="150000"/>
              </a:lnSpc>
              <a:buClrTx/>
              <a:buSzPct val="100000"/>
              <a:buFont typeface="+mj-lt"/>
              <a:buAutoNum type="arabicPeriod"/>
            </a:pPr>
            <a:r>
              <a:rPr lang="ru-RU" dirty="0" smtClean="0"/>
              <a:t>Сменить пароль для первого входа на постоянный в компьютерном классе Университета</a:t>
            </a:r>
          </a:p>
          <a:p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584887" y="621485"/>
            <a:ext cx="4269022" cy="610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03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Техническая поддержка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000" dirty="0" smtClean="0"/>
              <a:t>E-mail: </a:t>
            </a:r>
            <a:r>
              <a:rPr lang="en-US" sz="3000" dirty="0" smtClean="0">
                <a:hlinkClick r:id="rId2"/>
              </a:rPr>
              <a:t>support@tversu.net</a:t>
            </a:r>
            <a:endParaRPr lang="en-US" sz="30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443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846325815"/>
              </p:ext>
            </p:extLst>
          </p:nvPr>
        </p:nvGraphicFramePr>
        <p:xfrm>
          <a:off x="-1076325" y="600075"/>
          <a:ext cx="11290300" cy="6072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685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Личный кабинет студента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Портал: </a:t>
            </a:r>
            <a:r>
              <a:rPr lang="en-US" sz="2000" dirty="0" smtClean="0">
                <a:hlinkClick r:id="rId2"/>
              </a:rPr>
              <a:t>https://my.tversu.ru</a:t>
            </a:r>
          </a:p>
          <a:p>
            <a:endParaRPr lang="ru-RU" sz="2000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4152" r="12977"/>
          <a:stretch/>
        </p:blipFill>
        <p:spPr>
          <a:xfrm>
            <a:off x="578839" y="599725"/>
            <a:ext cx="8107959" cy="35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7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Личный кабинет студента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https://my.tversu.ru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712167"/>
              </p:ext>
            </p:extLst>
          </p:nvPr>
        </p:nvGraphicFramePr>
        <p:xfrm>
          <a:off x="581025" y="2227263"/>
          <a:ext cx="7989888" cy="36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0024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Сайт математического факультета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Портал: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math.tversu.ru</a:t>
            </a:r>
            <a:endParaRPr lang="en-US" sz="20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2" b="101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6558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Каталог учебных дисциплин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Портал: </a:t>
            </a:r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courses.tversu.ru</a:t>
            </a:r>
            <a:endParaRPr lang="en-US" sz="2000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-204" t="-129" r="204" b="18693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1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MS Office 365 </a:t>
            </a:r>
            <a:r>
              <a:rPr lang="ru-RU" dirty="0" smtClean="0"/>
              <a:t>для студентов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Портал</a:t>
            </a:r>
            <a:r>
              <a:rPr lang="ru-RU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2"/>
              </a:rPr>
              <a:t>https://portal.office.com</a:t>
            </a:r>
            <a:endParaRPr lang="en-US" sz="20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4542" t="9473" r="18093" b="39678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45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Learning management system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/>
              <a:t>Портал</a:t>
            </a:r>
            <a:r>
              <a:rPr lang="ru-RU" sz="2000" dirty="0" smtClean="0"/>
              <a:t>: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2"/>
              </a:rPr>
              <a:t>https://lms.tversu.ru</a:t>
            </a:r>
            <a:endParaRPr lang="en-US" sz="2000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4668" t="10465" r="8804" b="21345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96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Электронно-библиотечная система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/>
              <a:t>Портал:</a:t>
            </a:r>
            <a:r>
              <a:rPr lang="en-US" sz="2000" dirty="0" smtClean="0"/>
              <a:t> </a:t>
            </a:r>
            <a:r>
              <a:rPr lang="en-US" sz="2000" dirty="0" smtClean="0">
                <a:hlinkClick r:id="rId2"/>
              </a:rPr>
              <a:t>https://library.tversu.ru</a:t>
            </a:r>
            <a:endParaRPr lang="en-US" sz="20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447" b="1044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41446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Дивиденд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Дивиденд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89</TotalTime>
  <Words>129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Corbel</vt:lpstr>
      <vt:lpstr>Gill Sans MT</vt:lpstr>
      <vt:lpstr>Wingdings 2</vt:lpstr>
      <vt:lpstr>Дивиденд</vt:lpstr>
      <vt:lpstr>Электронная образовательная среда</vt:lpstr>
      <vt:lpstr>Презентация PowerPoint</vt:lpstr>
      <vt:lpstr>Личный кабинет студента</vt:lpstr>
      <vt:lpstr>Личный кабинет студента https://my.tversu.ru</vt:lpstr>
      <vt:lpstr>Сайт математического факультета</vt:lpstr>
      <vt:lpstr>Каталог учебных дисциплин</vt:lpstr>
      <vt:lpstr>MS Office 365 для студентов</vt:lpstr>
      <vt:lpstr>Learning management system</vt:lpstr>
      <vt:lpstr>Электронно-библиотечная система</vt:lpstr>
      <vt:lpstr>Как получить доступ?</vt:lpstr>
      <vt:lpstr>Техническая поддержка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образовательная среда</dc:title>
  <dc:creator>Тихомирова Дарья Геннадьевна</dc:creator>
  <cp:lastModifiedBy>Кратович Павел Валерьевич</cp:lastModifiedBy>
  <cp:revision>9</cp:revision>
  <dcterms:created xsi:type="dcterms:W3CDTF">2018-09-01T08:14:18Z</dcterms:created>
  <dcterms:modified xsi:type="dcterms:W3CDTF">2020-08-28T06:53:59Z</dcterms:modified>
</cp:coreProperties>
</file>